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 id="2147483718" r:id="rId5"/>
  </p:sldMasterIdLst>
  <p:notesMasterIdLst>
    <p:notesMasterId r:id="rId14"/>
  </p:notesMasterIdLst>
  <p:handoutMasterIdLst>
    <p:handoutMasterId r:id="rId15"/>
  </p:handoutMasterIdLst>
  <p:sldIdLst>
    <p:sldId id="256" r:id="rId6"/>
    <p:sldId id="317" r:id="rId7"/>
    <p:sldId id="369" r:id="rId8"/>
    <p:sldId id="375" r:id="rId9"/>
    <p:sldId id="367" r:id="rId10"/>
    <p:sldId id="371" r:id="rId11"/>
    <p:sldId id="341" r:id="rId12"/>
    <p:sldId id="313" r:id="rId13"/>
  </p:sldIdLst>
  <p:sldSz cx="12188825" cy="6858000"/>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06060"/>
    <a:srgbClr val="000000"/>
    <a:srgbClr val="292929"/>
    <a:srgbClr val="333333"/>
    <a:srgbClr val="F8F57B"/>
    <a:srgbClr val="F6AE1E"/>
    <a:srgbClr val="FF0066"/>
    <a:srgbClr val="F3AF35"/>
    <a:srgbClr val="9C42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10" autoAdjust="0"/>
    <p:restoredTop sz="84886" autoAdjust="0"/>
  </p:normalViewPr>
  <p:slideViewPr>
    <p:cSldViewPr snapToGrid="0">
      <p:cViewPr>
        <p:scale>
          <a:sx n="91" d="100"/>
          <a:sy n="91" d="100"/>
        </p:scale>
        <p:origin x="0" y="252"/>
      </p:cViewPr>
      <p:guideLst>
        <p:guide orient="horz" pos="144"/>
        <p:guide orient="horz" pos="1200"/>
        <p:guide orient="horz" pos="2736"/>
        <p:guide orient="horz" pos="4176"/>
        <p:guide orient="horz" pos="1488"/>
        <p:guide orient="horz" pos="912"/>
        <p:guide pos="3839"/>
        <p:guide pos="327"/>
        <p:guide pos="1190"/>
        <p:guide pos="7350"/>
        <p:guide pos="7063"/>
        <p:guide pos="611"/>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3" d="100"/>
          <a:sy n="83" d="100"/>
        </p:scale>
        <p:origin x="-382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307CE9-F38F-463C-B1F2-53974DD8FCA4}" type="doc">
      <dgm:prSet loTypeId="urn:microsoft.com/office/officeart/2005/8/layout/vProcess5" loCatId="process" qsTypeId="urn:microsoft.com/office/officeart/2005/8/quickstyle/simple1" qsCatId="simple" csTypeId="urn:microsoft.com/office/officeart/2005/8/colors/accent3_5" csCatId="accent3" phldr="1"/>
      <dgm:spPr/>
      <dgm:t>
        <a:bodyPr/>
        <a:lstStyle/>
        <a:p>
          <a:endParaRPr lang="en-US"/>
        </a:p>
      </dgm:t>
    </dgm:pt>
    <dgm:pt modelId="{876B977F-1925-458E-9AF4-605F2952303B}">
      <dgm:prSet phldrT="[Text]" custT="1">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en-US" sz="1600" dirty="0" smtClean="0">
              <a:solidFill>
                <a:schemeClr val="bg1"/>
              </a:solidFill>
            </a:rPr>
            <a:t>SharePoint Record Center </a:t>
          </a:r>
          <a:endParaRPr lang="en-US" sz="1600" dirty="0">
            <a:solidFill>
              <a:schemeClr val="bg1"/>
            </a:solidFill>
          </a:endParaRPr>
        </a:p>
      </dgm:t>
    </dgm:pt>
    <dgm:pt modelId="{E8F3B62C-E3CD-4A00-8D81-91508689E43B}" type="parTrans" cxnId="{A84C1BF0-18F0-4A6D-9FEF-18F9615590F2}">
      <dgm:prSet/>
      <dgm:spPr/>
      <dgm:t>
        <a:bodyPr/>
        <a:lstStyle/>
        <a:p>
          <a:endParaRPr lang="en-US"/>
        </a:p>
      </dgm:t>
    </dgm:pt>
    <dgm:pt modelId="{05EE8A33-42C0-4470-A0E8-E9EC25BF95CB}" type="sibTrans" cxnId="{A84C1BF0-18F0-4A6D-9FEF-18F9615590F2}">
      <dgm:prSet/>
      <dgm:spPr/>
      <dgm:t>
        <a:bodyPr/>
        <a:lstStyle/>
        <a:p>
          <a:endParaRPr lang="en-US"/>
        </a:p>
      </dgm:t>
    </dgm:pt>
    <dgm:pt modelId="{17D1E424-D6DC-41A6-B677-0B1109201D70}" type="pres">
      <dgm:prSet presAssocID="{9C307CE9-F38F-463C-B1F2-53974DD8FCA4}" presName="outerComposite" presStyleCnt="0">
        <dgm:presLayoutVars>
          <dgm:chMax val="5"/>
          <dgm:dir/>
          <dgm:resizeHandles val="exact"/>
        </dgm:presLayoutVars>
      </dgm:prSet>
      <dgm:spPr/>
      <dgm:t>
        <a:bodyPr/>
        <a:lstStyle/>
        <a:p>
          <a:endParaRPr lang="en-US"/>
        </a:p>
      </dgm:t>
    </dgm:pt>
    <dgm:pt modelId="{47A23CF8-59B1-43D9-9674-D2CEFD5DA811}" type="pres">
      <dgm:prSet presAssocID="{9C307CE9-F38F-463C-B1F2-53974DD8FCA4}" presName="dummyMaxCanvas" presStyleCnt="0">
        <dgm:presLayoutVars/>
      </dgm:prSet>
      <dgm:spPr/>
    </dgm:pt>
    <dgm:pt modelId="{D7B22386-A755-4FA0-9CFF-2DC95710C834}" type="pres">
      <dgm:prSet presAssocID="{9C307CE9-F38F-463C-B1F2-53974DD8FCA4}" presName="OneNode_1" presStyleLbl="node1" presStyleIdx="0" presStyleCnt="1" custScaleY="41568" custLinFactNeighborY="13325">
        <dgm:presLayoutVars>
          <dgm:bulletEnabled val="1"/>
        </dgm:presLayoutVars>
      </dgm:prSet>
      <dgm:spPr/>
      <dgm:t>
        <a:bodyPr/>
        <a:lstStyle/>
        <a:p>
          <a:endParaRPr lang="en-US"/>
        </a:p>
      </dgm:t>
    </dgm:pt>
  </dgm:ptLst>
  <dgm:cxnLst>
    <dgm:cxn modelId="{6BF2B3EB-069E-4145-8640-41A847FEBCE3}" type="presOf" srcId="{876B977F-1925-458E-9AF4-605F2952303B}" destId="{D7B22386-A755-4FA0-9CFF-2DC95710C834}" srcOrd="0" destOrd="0" presId="urn:microsoft.com/office/officeart/2005/8/layout/vProcess5"/>
    <dgm:cxn modelId="{A84C1BF0-18F0-4A6D-9FEF-18F9615590F2}" srcId="{9C307CE9-F38F-463C-B1F2-53974DD8FCA4}" destId="{876B977F-1925-458E-9AF4-605F2952303B}" srcOrd="0" destOrd="0" parTransId="{E8F3B62C-E3CD-4A00-8D81-91508689E43B}" sibTransId="{05EE8A33-42C0-4470-A0E8-E9EC25BF95CB}"/>
    <dgm:cxn modelId="{40A5384E-F3CD-4FBD-A12B-8934CD52635A}" type="presOf" srcId="{9C307CE9-F38F-463C-B1F2-53974DD8FCA4}" destId="{17D1E424-D6DC-41A6-B677-0B1109201D70}" srcOrd="0" destOrd="0" presId="urn:microsoft.com/office/officeart/2005/8/layout/vProcess5"/>
    <dgm:cxn modelId="{C7B7E3A6-1745-4FC1-8405-F9CA8608C3D6}" type="presParOf" srcId="{17D1E424-D6DC-41A6-B677-0B1109201D70}" destId="{47A23CF8-59B1-43D9-9674-D2CEFD5DA811}" srcOrd="0" destOrd="0" presId="urn:microsoft.com/office/officeart/2005/8/layout/vProcess5"/>
    <dgm:cxn modelId="{A25014E8-5ED6-4B0A-9A1B-1E294211455A}" type="presParOf" srcId="{17D1E424-D6DC-41A6-B677-0B1109201D70}" destId="{D7B22386-A755-4FA0-9CFF-2DC95710C834}" srcOrd="1"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DEFD25-814F-40C7-B76B-A9D9FE0C06F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989EBFC3-8D23-4C2B-9E09-054A7918DB7D}">
      <dgm:prSet phldrT="[Text]"/>
      <dgm:spPr>
        <a:solidFill>
          <a:schemeClr val="accent5"/>
        </a:solidFill>
      </dgm:spPr>
      <dgm:t>
        <a:bodyPr/>
        <a:lstStyle/>
        <a:p>
          <a:endParaRPr lang="en-US" b="1" dirty="0" smtClean="0">
            <a:solidFill>
              <a:schemeClr val="tx2"/>
            </a:solidFill>
          </a:endParaRPr>
        </a:p>
        <a:p>
          <a:r>
            <a:rPr lang="en-US" b="1" dirty="0" smtClean="0">
              <a:solidFill>
                <a:schemeClr val="bg2"/>
              </a:solidFill>
            </a:rPr>
            <a:t>Business  User – Ease of Use</a:t>
          </a:r>
        </a:p>
      </dgm:t>
    </dgm:pt>
    <dgm:pt modelId="{F24012D2-ED90-4D00-A639-CC93B069C26B}" type="parTrans" cxnId="{783E27BC-0BAA-47BB-A07F-6CD1B3D977E1}">
      <dgm:prSet/>
      <dgm:spPr/>
      <dgm:t>
        <a:bodyPr/>
        <a:lstStyle/>
        <a:p>
          <a:endParaRPr lang="en-US"/>
        </a:p>
      </dgm:t>
    </dgm:pt>
    <dgm:pt modelId="{A86C8FE3-5D72-4C97-9319-CF5F0A37FB53}" type="sibTrans" cxnId="{783E27BC-0BAA-47BB-A07F-6CD1B3D977E1}">
      <dgm:prSet/>
      <dgm:spPr/>
      <dgm:t>
        <a:bodyPr/>
        <a:lstStyle/>
        <a:p>
          <a:endParaRPr lang="en-US"/>
        </a:p>
      </dgm:t>
    </dgm:pt>
    <dgm:pt modelId="{0D816ED2-72E6-4985-948F-BDD413C1CCFC}">
      <dgm:prSet phldrT="[Text]"/>
      <dgm:spPr>
        <a:solidFill>
          <a:schemeClr val="accent5"/>
        </a:solidFill>
      </dgm:spPr>
      <dgm:t>
        <a:bodyPr/>
        <a:lstStyle/>
        <a:p>
          <a:endParaRPr lang="en-US" b="1" dirty="0" smtClean="0">
            <a:solidFill>
              <a:schemeClr val="bg2"/>
            </a:solidFill>
          </a:endParaRPr>
        </a:p>
        <a:p>
          <a:r>
            <a:rPr lang="en-US" b="1" dirty="0" smtClean="0">
              <a:solidFill>
                <a:schemeClr val="bg2"/>
              </a:solidFill>
            </a:rPr>
            <a:t>Compliance Value – Record Management</a:t>
          </a:r>
        </a:p>
      </dgm:t>
    </dgm:pt>
    <dgm:pt modelId="{29203D99-2B40-46E8-88F5-65BADD409FB8}" type="parTrans" cxnId="{F006169B-8C7C-47D3-A477-D93CA0C87A6D}">
      <dgm:prSet/>
      <dgm:spPr/>
      <dgm:t>
        <a:bodyPr/>
        <a:lstStyle/>
        <a:p>
          <a:endParaRPr lang="en-US"/>
        </a:p>
      </dgm:t>
    </dgm:pt>
    <dgm:pt modelId="{1714D788-3849-4580-A3E5-2A0821C8F08C}" type="sibTrans" cxnId="{F006169B-8C7C-47D3-A477-D93CA0C87A6D}">
      <dgm:prSet/>
      <dgm:spPr/>
      <dgm:t>
        <a:bodyPr/>
        <a:lstStyle/>
        <a:p>
          <a:endParaRPr lang="en-US"/>
        </a:p>
      </dgm:t>
    </dgm:pt>
    <dgm:pt modelId="{2DA7DC09-52A0-4D25-8080-970A3BAC23DF}">
      <dgm:prSet phldrT="[Text]" custT="1"/>
      <dgm:spPr>
        <a:solidFill>
          <a:schemeClr val="accent5"/>
        </a:solidFill>
      </dgm:spPr>
      <dgm:t>
        <a:bodyPr/>
        <a:lstStyle/>
        <a:p>
          <a:pPr algn="l"/>
          <a:r>
            <a:rPr lang="en-US" sz="1600" b="1" dirty="0" smtClean="0">
              <a:solidFill>
                <a:schemeClr val="bg2"/>
              </a:solidFill>
            </a:rPr>
            <a:t>IT Value – Keep IT Simple</a:t>
          </a:r>
        </a:p>
        <a:p>
          <a:pPr algn="l"/>
          <a:r>
            <a:rPr lang="en-US" sz="1400" dirty="0" smtClean="0"/>
            <a:t>Centralized deployment tools and administration of users’ SharePoint sites, folders and favorites  </a:t>
          </a:r>
          <a:endParaRPr lang="en-US" sz="1400" b="1" dirty="0" smtClean="0">
            <a:solidFill>
              <a:schemeClr val="tx2"/>
            </a:solidFill>
          </a:endParaRPr>
        </a:p>
        <a:p>
          <a:pPr algn="ctr"/>
          <a:endParaRPr lang="en-US" sz="1600" dirty="0" smtClean="0">
            <a:gradFill>
              <a:gsLst>
                <a:gs pos="0">
                  <a:schemeClr val="tx1"/>
                </a:gs>
                <a:gs pos="86000">
                  <a:schemeClr val="tx1"/>
                </a:gs>
              </a:gsLst>
              <a:lin ang="5400000" scaled="0"/>
            </a:gradFill>
          </a:endParaRPr>
        </a:p>
        <a:p>
          <a:pPr algn="ctr"/>
          <a:endParaRPr lang="en-US" sz="1600" dirty="0"/>
        </a:p>
      </dgm:t>
    </dgm:pt>
    <dgm:pt modelId="{E692BDDF-F187-4E2C-81A5-CB41EBFD48A8}" type="parTrans" cxnId="{A2E76EC8-9E39-452C-95AF-C7DBDA77691A}">
      <dgm:prSet/>
      <dgm:spPr/>
      <dgm:t>
        <a:bodyPr/>
        <a:lstStyle/>
        <a:p>
          <a:endParaRPr lang="en-US"/>
        </a:p>
      </dgm:t>
    </dgm:pt>
    <dgm:pt modelId="{D115D297-B598-4CA5-B25F-40E30F18202D}" type="sibTrans" cxnId="{A2E76EC8-9E39-452C-95AF-C7DBDA77691A}">
      <dgm:prSet/>
      <dgm:spPr/>
      <dgm:t>
        <a:bodyPr/>
        <a:lstStyle/>
        <a:p>
          <a:endParaRPr lang="en-US"/>
        </a:p>
      </dgm:t>
    </dgm:pt>
    <dgm:pt modelId="{B7D08411-730C-461A-ADCD-B7A9025EB2B8}">
      <dgm:prSet phldrT="[Text]"/>
      <dgm:spPr>
        <a:solidFill>
          <a:schemeClr val="accent5"/>
        </a:solidFill>
      </dgm:spPr>
      <dgm:t>
        <a:bodyPr/>
        <a:lstStyle/>
        <a:p>
          <a:r>
            <a:rPr lang="en-US" dirty="0" smtClean="0">
              <a:solidFill>
                <a:schemeClr val="bg1"/>
              </a:solidFill>
            </a:rPr>
            <a:t>Declare emails as “records” and move to compliance driven SharePoint Sites</a:t>
          </a:r>
          <a:endParaRPr lang="en-US" dirty="0">
            <a:solidFill>
              <a:schemeClr val="bg1"/>
            </a:solidFill>
          </a:endParaRPr>
        </a:p>
      </dgm:t>
    </dgm:pt>
    <dgm:pt modelId="{2799797A-A790-410A-87DD-A304A6E03957}" type="sibTrans" cxnId="{67603AAD-807F-4F12-BFA9-81E3C8A1741E}">
      <dgm:prSet/>
      <dgm:spPr/>
      <dgm:t>
        <a:bodyPr/>
        <a:lstStyle/>
        <a:p>
          <a:endParaRPr lang="en-US"/>
        </a:p>
      </dgm:t>
    </dgm:pt>
    <dgm:pt modelId="{BFEA91B3-52EF-4336-BBC4-A3BA1E0791F2}" type="parTrans" cxnId="{67603AAD-807F-4F12-BFA9-81E3C8A1741E}">
      <dgm:prSet/>
      <dgm:spPr/>
      <dgm:t>
        <a:bodyPr/>
        <a:lstStyle/>
        <a:p>
          <a:endParaRPr lang="en-US"/>
        </a:p>
      </dgm:t>
    </dgm:pt>
    <dgm:pt modelId="{8DFEBB71-8A03-4203-9B2F-F8872B61C47B}">
      <dgm:prSet phldrT="[Text]"/>
      <dgm:spPr>
        <a:solidFill>
          <a:schemeClr val="accent5"/>
        </a:solidFill>
      </dgm:spPr>
      <dgm:t>
        <a:bodyPr/>
        <a:lstStyle/>
        <a:p>
          <a:r>
            <a:rPr lang="en-US" dirty="0" smtClean="0">
              <a:solidFill>
                <a:schemeClr val="bg1"/>
              </a:solidFill>
            </a:rPr>
            <a:t>Access &amp; navigate SharePoint from Outlook</a:t>
          </a:r>
          <a:endParaRPr lang="en-US" dirty="0">
            <a:solidFill>
              <a:schemeClr val="bg1"/>
            </a:solidFill>
          </a:endParaRPr>
        </a:p>
      </dgm:t>
    </dgm:pt>
    <dgm:pt modelId="{60CB8BB8-6713-472B-8517-D94204A4A89B}" type="parTrans" cxnId="{1C229042-110A-4510-BE49-D3BF105B4EAA}">
      <dgm:prSet/>
      <dgm:spPr/>
      <dgm:t>
        <a:bodyPr/>
        <a:lstStyle/>
        <a:p>
          <a:endParaRPr lang="en-US"/>
        </a:p>
      </dgm:t>
    </dgm:pt>
    <dgm:pt modelId="{B761979C-BFA7-480A-934C-9C422A3B425E}" type="sibTrans" cxnId="{1C229042-110A-4510-BE49-D3BF105B4EAA}">
      <dgm:prSet/>
      <dgm:spPr/>
      <dgm:t>
        <a:bodyPr/>
        <a:lstStyle/>
        <a:p>
          <a:endParaRPr lang="en-US"/>
        </a:p>
      </dgm:t>
    </dgm:pt>
    <dgm:pt modelId="{8077414E-1741-48C8-8BA5-70D337D06B76}">
      <dgm:prSet/>
      <dgm:spPr>
        <a:solidFill>
          <a:schemeClr val="accent5"/>
        </a:solidFill>
      </dgm:spPr>
      <dgm:t>
        <a:bodyPr/>
        <a:lstStyle/>
        <a:p>
          <a:r>
            <a:rPr lang="en-US" dirty="0" smtClean="0">
              <a:solidFill>
                <a:schemeClr val="bg1"/>
              </a:solidFill>
            </a:rPr>
            <a:t>Simple drag and drop emails</a:t>
          </a:r>
        </a:p>
      </dgm:t>
    </dgm:pt>
    <dgm:pt modelId="{C0669905-F92B-41F6-9276-C9FEC7706C5B}" type="parTrans" cxnId="{C2F470D3-E7F0-4E26-85B2-9C3A1983B947}">
      <dgm:prSet/>
      <dgm:spPr/>
      <dgm:t>
        <a:bodyPr/>
        <a:lstStyle/>
        <a:p>
          <a:endParaRPr lang="en-US"/>
        </a:p>
      </dgm:t>
    </dgm:pt>
    <dgm:pt modelId="{A05632F8-2977-406B-BE90-072BDB5F861B}" type="sibTrans" cxnId="{C2F470D3-E7F0-4E26-85B2-9C3A1983B947}">
      <dgm:prSet/>
      <dgm:spPr/>
      <dgm:t>
        <a:bodyPr/>
        <a:lstStyle/>
        <a:p>
          <a:endParaRPr lang="en-US"/>
        </a:p>
      </dgm:t>
    </dgm:pt>
    <dgm:pt modelId="{3CB91710-1225-44B3-90E1-0D3A96B16E5E}">
      <dgm:prSet/>
      <dgm:spPr>
        <a:solidFill>
          <a:schemeClr val="accent5"/>
        </a:solidFill>
      </dgm:spPr>
      <dgm:t>
        <a:bodyPr/>
        <a:lstStyle/>
        <a:p>
          <a:r>
            <a:rPr lang="en-US" dirty="0" smtClean="0">
              <a:solidFill>
                <a:schemeClr val="bg1"/>
              </a:solidFill>
            </a:rPr>
            <a:t>Offline access to SharePoint sites</a:t>
          </a:r>
        </a:p>
      </dgm:t>
    </dgm:pt>
    <dgm:pt modelId="{37B15CDA-E2CF-4399-928F-6C53796F9EC4}" type="parTrans" cxnId="{8C57B767-966A-4EA0-BECD-04D9E4336B64}">
      <dgm:prSet/>
      <dgm:spPr/>
      <dgm:t>
        <a:bodyPr/>
        <a:lstStyle/>
        <a:p>
          <a:endParaRPr lang="en-US"/>
        </a:p>
      </dgm:t>
    </dgm:pt>
    <dgm:pt modelId="{5AEC043A-91C0-4017-A39E-BB78EE587C80}" type="sibTrans" cxnId="{8C57B767-966A-4EA0-BECD-04D9E4336B64}">
      <dgm:prSet/>
      <dgm:spPr/>
      <dgm:t>
        <a:bodyPr/>
        <a:lstStyle/>
        <a:p>
          <a:endParaRPr lang="en-US"/>
        </a:p>
      </dgm:t>
    </dgm:pt>
    <dgm:pt modelId="{71DF05EF-D0B1-4F73-941A-F7823C53288B}">
      <dgm:prSet/>
      <dgm:spPr>
        <a:solidFill>
          <a:schemeClr val="accent5"/>
        </a:solidFill>
      </dgm:spPr>
      <dgm:t>
        <a:bodyPr/>
        <a:lstStyle/>
        <a:p>
          <a:r>
            <a:rPr lang="en-US" dirty="0" smtClean="0">
              <a:solidFill>
                <a:schemeClr val="bg1"/>
              </a:solidFill>
            </a:rPr>
            <a:t>Store emails in the cloud or on-premise SP sites</a:t>
          </a:r>
          <a:endParaRPr lang="en-US" dirty="0">
            <a:solidFill>
              <a:schemeClr val="bg1"/>
            </a:solidFill>
          </a:endParaRPr>
        </a:p>
      </dgm:t>
    </dgm:pt>
    <dgm:pt modelId="{10709474-8EC4-4FAE-A1CB-5D3F5548A138}" type="parTrans" cxnId="{67D835A8-37BB-4A79-92F0-E3E153E9BEFC}">
      <dgm:prSet/>
      <dgm:spPr/>
      <dgm:t>
        <a:bodyPr/>
        <a:lstStyle/>
        <a:p>
          <a:endParaRPr lang="en-US"/>
        </a:p>
      </dgm:t>
    </dgm:pt>
    <dgm:pt modelId="{A12087FF-0806-4BD8-AE3A-1273DA81C870}" type="sibTrans" cxnId="{67D835A8-37BB-4A79-92F0-E3E153E9BEFC}">
      <dgm:prSet/>
      <dgm:spPr/>
      <dgm:t>
        <a:bodyPr/>
        <a:lstStyle/>
        <a:p>
          <a:endParaRPr lang="en-US"/>
        </a:p>
      </dgm:t>
    </dgm:pt>
    <dgm:pt modelId="{59BFE7AF-AB17-4C90-B703-F046911ED4D3}">
      <dgm:prSet/>
      <dgm:spPr>
        <a:solidFill>
          <a:schemeClr val="accent5"/>
        </a:solidFill>
      </dgm:spPr>
      <dgm:t>
        <a:bodyPr/>
        <a:lstStyle/>
        <a:p>
          <a:r>
            <a:rPr lang="en-US" dirty="0" smtClean="0">
              <a:solidFill>
                <a:schemeClr val="bg1"/>
              </a:solidFill>
            </a:rPr>
            <a:t>Move or migrate key records from file shares </a:t>
          </a:r>
          <a:endParaRPr lang="en-US" dirty="0">
            <a:solidFill>
              <a:schemeClr val="bg1"/>
            </a:solidFill>
          </a:endParaRPr>
        </a:p>
      </dgm:t>
    </dgm:pt>
    <dgm:pt modelId="{5EA30163-DECB-4E79-84F0-60F9CB233524}" type="parTrans" cxnId="{E2BA88B8-0918-4C41-A413-4B60F116B450}">
      <dgm:prSet/>
      <dgm:spPr/>
      <dgm:t>
        <a:bodyPr/>
        <a:lstStyle/>
        <a:p>
          <a:endParaRPr lang="en-US"/>
        </a:p>
      </dgm:t>
    </dgm:pt>
    <dgm:pt modelId="{7495A490-AD85-4B52-8B0D-8016BB7C86E3}" type="sibTrans" cxnId="{E2BA88B8-0918-4C41-A413-4B60F116B450}">
      <dgm:prSet/>
      <dgm:spPr/>
      <dgm:t>
        <a:bodyPr/>
        <a:lstStyle/>
        <a:p>
          <a:endParaRPr lang="en-US"/>
        </a:p>
      </dgm:t>
    </dgm:pt>
    <dgm:pt modelId="{FAD60F9B-1E83-42B0-9B69-114E9A51B4C3}" type="pres">
      <dgm:prSet presAssocID="{D8DEFD25-814F-40C7-B76B-A9D9FE0C06F1}" presName="Name0" presStyleCnt="0">
        <dgm:presLayoutVars>
          <dgm:dir/>
          <dgm:resizeHandles val="exact"/>
        </dgm:presLayoutVars>
      </dgm:prSet>
      <dgm:spPr/>
      <dgm:t>
        <a:bodyPr/>
        <a:lstStyle/>
        <a:p>
          <a:endParaRPr lang="en-US"/>
        </a:p>
      </dgm:t>
    </dgm:pt>
    <dgm:pt modelId="{CC5B593D-8E3A-46CC-A2B5-66FC087354F0}" type="pres">
      <dgm:prSet presAssocID="{989EBFC3-8D23-4C2B-9E09-054A7918DB7D}" presName="node" presStyleLbl="node1" presStyleIdx="0" presStyleCnt="3">
        <dgm:presLayoutVars>
          <dgm:bulletEnabled val="1"/>
        </dgm:presLayoutVars>
      </dgm:prSet>
      <dgm:spPr/>
      <dgm:t>
        <a:bodyPr/>
        <a:lstStyle/>
        <a:p>
          <a:endParaRPr lang="en-US"/>
        </a:p>
      </dgm:t>
    </dgm:pt>
    <dgm:pt modelId="{80917C1A-8854-4C2D-912E-E9F7D9DFDAF0}" type="pres">
      <dgm:prSet presAssocID="{A86C8FE3-5D72-4C97-9319-CF5F0A37FB53}" presName="sibTrans" presStyleCnt="0"/>
      <dgm:spPr/>
    </dgm:pt>
    <dgm:pt modelId="{96CB6A76-63B6-46D1-9FF3-11C9FD11DABF}" type="pres">
      <dgm:prSet presAssocID="{0D816ED2-72E6-4985-948F-BDD413C1CCFC}" presName="node" presStyleLbl="node1" presStyleIdx="1" presStyleCnt="3">
        <dgm:presLayoutVars>
          <dgm:bulletEnabled val="1"/>
        </dgm:presLayoutVars>
      </dgm:prSet>
      <dgm:spPr/>
      <dgm:t>
        <a:bodyPr/>
        <a:lstStyle/>
        <a:p>
          <a:endParaRPr lang="en-US"/>
        </a:p>
      </dgm:t>
    </dgm:pt>
    <dgm:pt modelId="{67CC9AE7-7900-4687-A4E9-A6DBF79D548C}" type="pres">
      <dgm:prSet presAssocID="{1714D788-3849-4580-A3E5-2A0821C8F08C}" presName="sibTrans" presStyleCnt="0"/>
      <dgm:spPr/>
    </dgm:pt>
    <dgm:pt modelId="{0AE60EBF-D069-48D4-8CED-D34DA36DCCBF}" type="pres">
      <dgm:prSet presAssocID="{2DA7DC09-52A0-4D25-8080-970A3BAC23DF}" presName="node" presStyleLbl="node1" presStyleIdx="2" presStyleCnt="3">
        <dgm:presLayoutVars>
          <dgm:bulletEnabled val="1"/>
        </dgm:presLayoutVars>
      </dgm:prSet>
      <dgm:spPr/>
      <dgm:t>
        <a:bodyPr/>
        <a:lstStyle/>
        <a:p>
          <a:endParaRPr lang="en-US"/>
        </a:p>
      </dgm:t>
    </dgm:pt>
  </dgm:ptLst>
  <dgm:cxnLst>
    <dgm:cxn modelId="{E2BA88B8-0918-4C41-A413-4B60F116B450}" srcId="{0D816ED2-72E6-4985-948F-BDD413C1CCFC}" destId="{59BFE7AF-AB17-4C90-B703-F046911ED4D3}" srcOrd="1" destOrd="0" parTransId="{5EA30163-DECB-4E79-84F0-60F9CB233524}" sibTransId="{7495A490-AD85-4B52-8B0D-8016BB7C86E3}"/>
    <dgm:cxn modelId="{783E27BC-0BAA-47BB-A07F-6CD1B3D977E1}" srcId="{D8DEFD25-814F-40C7-B76B-A9D9FE0C06F1}" destId="{989EBFC3-8D23-4C2B-9E09-054A7918DB7D}" srcOrd="0" destOrd="0" parTransId="{F24012D2-ED90-4D00-A639-CC93B069C26B}" sibTransId="{A86C8FE3-5D72-4C97-9319-CF5F0A37FB53}"/>
    <dgm:cxn modelId="{030279D0-17B0-49A6-9C6C-9EF22C73FF00}" type="presOf" srcId="{989EBFC3-8D23-4C2B-9E09-054A7918DB7D}" destId="{CC5B593D-8E3A-46CC-A2B5-66FC087354F0}" srcOrd="0" destOrd="0" presId="urn:microsoft.com/office/officeart/2005/8/layout/hList6"/>
    <dgm:cxn modelId="{8C57B767-966A-4EA0-BECD-04D9E4336B64}" srcId="{989EBFC3-8D23-4C2B-9E09-054A7918DB7D}" destId="{3CB91710-1225-44B3-90E1-0D3A96B16E5E}" srcOrd="2" destOrd="0" parTransId="{37B15CDA-E2CF-4399-928F-6C53796F9EC4}" sibTransId="{5AEC043A-91C0-4017-A39E-BB78EE587C80}"/>
    <dgm:cxn modelId="{899C0FFA-C61B-4ECE-AFB9-FC8CD256F5F5}" type="presOf" srcId="{0D816ED2-72E6-4985-948F-BDD413C1CCFC}" destId="{96CB6A76-63B6-46D1-9FF3-11C9FD11DABF}" srcOrd="0" destOrd="0" presId="urn:microsoft.com/office/officeart/2005/8/layout/hList6"/>
    <dgm:cxn modelId="{E4FF2A5A-779F-4EF7-924B-E6E7FE98E073}" type="presOf" srcId="{8077414E-1741-48C8-8BA5-70D337D06B76}" destId="{CC5B593D-8E3A-46CC-A2B5-66FC087354F0}" srcOrd="0" destOrd="2" presId="urn:microsoft.com/office/officeart/2005/8/layout/hList6"/>
    <dgm:cxn modelId="{DB5EC82B-B641-4C7F-ACEE-E3381211DBB4}" type="presOf" srcId="{71DF05EF-D0B1-4F73-941A-F7823C53288B}" destId="{CC5B593D-8E3A-46CC-A2B5-66FC087354F0}" srcOrd="0" destOrd="4" presId="urn:microsoft.com/office/officeart/2005/8/layout/hList6"/>
    <dgm:cxn modelId="{F006169B-8C7C-47D3-A477-D93CA0C87A6D}" srcId="{D8DEFD25-814F-40C7-B76B-A9D9FE0C06F1}" destId="{0D816ED2-72E6-4985-948F-BDD413C1CCFC}" srcOrd="1" destOrd="0" parTransId="{29203D99-2B40-46E8-88F5-65BADD409FB8}" sibTransId="{1714D788-3849-4580-A3E5-2A0821C8F08C}"/>
    <dgm:cxn modelId="{35F1F2D7-6EA4-46CC-BDDA-CCE54632FF37}" type="presOf" srcId="{8DFEBB71-8A03-4203-9B2F-F8872B61C47B}" destId="{CC5B593D-8E3A-46CC-A2B5-66FC087354F0}" srcOrd="0" destOrd="1" presId="urn:microsoft.com/office/officeart/2005/8/layout/hList6"/>
    <dgm:cxn modelId="{67603AAD-807F-4F12-BFA9-81E3C8A1741E}" srcId="{0D816ED2-72E6-4985-948F-BDD413C1CCFC}" destId="{B7D08411-730C-461A-ADCD-B7A9025EB2B8}" srcOrd="0" destOrd="0" parTransId="{BFEA91B3-52EF-4336-BBC4-A3BA1E0791F2}" sibTransId="{2799797A-A790-410A-87DD-A304A6E03957}"/>
    <dgm:cxn modelId="{D39E077D-466A-4167-9A30-83BAE744EEFD}" type="presOf" srcId="{2DA7DC09-52A0-4D25-8080-970A3BAC23DF}" destId="{0AE60EBF-D069-48D4-8CED-D34DA36DCCBF}" srcOrd="0" destOrd="0" presId="urn:microsoft.com/office/officeart/2005/8/layout/hList6"/>
    <dgm:cxn modelId="{0056F9E3-8F48-42BE-BD81-90F8463C8328}" type="presOf" srcId="{D8DEFD25-814F-40C7-B76B-A9D9FE0C06F1}" destId="{FAD60F9B-1E83-42B0-9B69-114E9A51B4C3}" srcOrd="0" destOrd="0" presId="urn:microsoft.com/office/officeart/2005/8/layout/hList6"/>
    <dgm:cxn modelId="{C2F470D3-E7F0-4E26-85B2-9C3A1983B947}" srcId="{989EBFC3-8D23-4C2B-9E09-054A7918DB7D}" destId="{8077414E-1741-48C8-8BA5-70D337D06B76}" srcOrd="1" destOrd="0" parTransId="{C0669905-F92B-41F6-9276-C9FEC7706C5B}" sibTransId="{A05632F8-2977-406B-BE90-072BDB5F861B}"/>
    <dgm:cxn modelId="{67D835A8-37BB-4A79-92F0-E3E153E9BEFC}" srcId="{989EBFC3-8D23-4C2B-9E09-054A7918DB7D}" destId="{71DF05EF-D0B1-4F73-941A-F7823C53288B}" srcOrd="3" destOrd="0" parTransId="{10709474-8EC4-4FAE-A1CB-5D3F5548A138}" sibTransId="{A12087FF-0806-4BD8-AE3A-1273DA81C870}"/>
    <dgm:cxn modelId="{1C229042-110A-4510-BE49-D3BF105B4EAA}" srcId="{989EBFC3-8D23-4C2B-9E09-054A7918DB7D}" destId="{8DFEBB71-8A03-4203-9B2F-F8872B61C47B}" srcOrd="0" destOrd="0" parTransId="{60CB8BB8-6713-472B-8517-D94204A4A89B}" sibTransId="{B761979C-BFA7-480A-934C-9C422A3B425E}"/>
    <dgm:cxn modelId="{EC0A50D6-7DAD-4196-A0C4-84A6CCB1770E}" type="presOf" srcId="{3CB91710-1225-44B3-90E1-0D3A96B16E5E}" destId="{CC5B593D-8E3A-46CC-A2B5-66FC087354F0}" srcOrd="0" destOrd="3" presId="urn:microsoft.com/office/officeart/2005/8/layout/hList6"/>
    <dgm:cxn modelId="{A2E76EC8-9E39-452C-95AF-C7DBDA77691A}" srcId="{D8DEFD25-814F-40C7-B76B-A9D9FE0C06F1}" destId="{2DA7DC09-52A0-4D25-8080-970A3BAC23DF}" srcOrd="2" destOrd="0" parTransId="{E692BDDF-F187-4E2C-81A5-CB41EBFD48A8}" sibTransId="{D115D297-B598-4CA5-B25F-40E30F18202D}"/>
    <dgm:cxn modelId="{1589E861-E2D5-467D-AF63-F96701A61191}" type="presOf" srcId="{B7D08411-730C-461A-ADCD-B7A9025EB2B8}" destId="{96CB6A76-63B6-46D1-9FF3-11C9FD11DABF}" srcOrd="0" destOrd="1" presId="urn:microsoft.com/office/officeart/2005/8/layout/hList6"/>
    <dgm:cxn modelId="{5655B137-4D5F-4CE6-A07F-2689BFE78B22}" type="presOf" srcId="{59BFE7AF-AB17-4C90-B703-F046911ED4D3}" destId="{96CB6A76-63B6-46D1-9FF3-11C9FD11DABF}" srcOrd="0" destOrd="2" presId="urn:microsoft.com/office/officeart/2005/8/layout/hList6"/>
    <dgm:cxn modelId="{C06BF256-163D-48E2-B011-CC6F4D4DCA29}" type="presParOf" srcId="{FAD60F9B-1E83-42B0-9B69-114E9A51B4C3}" destId="{CC5B593D-8E3A-46CC-A2B5-66FC087354F0}" srcOrd="0" destOrd="0" presId="urn:microsoft.com/office/officeart/2005/8/layout/hList6"/>
    <dgm:cxn modelId="{41815666-3AED-4C70-9BE5-F204F47B02F3}" type="presParOf" srcId="{FAD60F9B-1E83-42B0-9B69-114E9A51B4C3}" destId="{80917C1A-8854-4C2D-912E-E9F7D9DFDAF0}" srcOrd="1" destOrd="0" presId="urn:microsoft.com/office/officeart/2005/8/layout/hList6"/>
    <dgm:cxn modelId="{D428B232-171A-4ABE-B57E-5BB4071985A8}" type="presParOf" srcId="{FAD60F9B-1E83-42B0-9B69-114E9A51B4C3}" destId="{96CB6A76-63B6-46D1-9FF3-11C9FD11DABF}" srcOrd="2" destOrd="0" presId="urn:microsoft.com/office/officeart/2005/8/layout/hList6"/>
    <dgm:cxn modelId="{5F846D6F-FB51-4AD0-B4A3-5019AA7387F0}" type="presParOf" srcId="{FAD60F9B-1E83-42B0-9B69-114E9A51B4C3}" destId="{67CC9AE7-7900-4687-A4E9-A6DBF79D548C}" srcOrd="3" destOrd="0" presId="urn:microsoft.com/office/officeart/2005/8/layout/hList6"/>
    <dgm:cxn modelId="{07C2CF6E-C8EB-4AE4-BE00-8E50C86368B1}" type="presParOf" srcId="{FAD60F9B-1E83-42B0-9B69-114E9A51B4C3}" destId="{0AE60EBF-D069-48D4-8CED-D34DA36DCCBF}" srcOrd="4" destOrd="0" presId="urn:microsoft.com/office/officeart/2005/8/layout/hList6"/>
  </dgm:cxnLst>
  <dgm:bg>
    <a:noFill/>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22386-A755-4FA0-9CFF-2DC95710C834}">
      <dsp:nvSpPr>
        <dsp:cNvPr id="0" name=""/>
        <dsp:cNvSpPr/>
      </dsp:nvSpPr>
      <dsp:spPr>
        <a:xfrm>
          <a:off x="0" y="687044"/>
          <a:ext cx="11680957" cy="308609"/>
        </a:xfrm>
        <a:prstGeom prst="roundRect">
          <a:avLst>
            <a:gd name="adj" fmla="val 10000"/>
          </a:avLst>
        </a:prstGeom>
        <a:solidFill>
          <a:schemeClr val="accent6"/>
        </a:solidFill>
        <a:ln w="25400" cap="flat"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1"/>
              </a:solidFill>
            </a:rPr>
            <a:t>SharePoint Record Center </a:t>
          </a:r>
          <a:endParaRPr lang="en-US" sz="1600" kern="1200" dirty="0">
            <a:solidFill>
              <a:schemeClr val="bg1"/>
            </a:solidFill>
          </a:endParaRPr>
        </a:p>
      </dsp:txBody>
      <dsp:txXfrm>
        <a:off x="9039" y="696083"/>
        <a:ext cx="11662879" cy="2905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5B593D-8E3A-46CC-A2B5-66FC087354F0}">
      <dsp:nvSpPr>
        <dsp:cNvPr id="0" name=""/>
        <dsp:cNvSpPr/>
      </dsp:nvSpPr>
      <dsp:spPr>
        <a:xfrm rot="16200000">
          <a:off x="-1211562" y="1212530"/>
          <a:ext cx="4941125" cy="2516063"/>
        </a:xfrm>
        <a:prstGeom prst="flowChartManualOperation">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5094" bIns="0" numCol="1" spcCol="1270" anchor="t" anchorCtr="0">
          <a:noAutofit/>
        </a:bodyPr>
        <a:lstStyle/>
        <a:p>
          <a:pPr lvl="0" algn="l" defTabSz="800100">
            <a:lnSpc>
              <a:spcPct val="90000"/>
            </a:lnSpc>
            <a:spcBef>
              <a:spcPct val="0"/>
            </a:spcBef>
            <a:spcAft>
              <a:spcPct val="35000"/>
            </a:spcAft>
          </a:pPr>
          <a:endParaRPr lang="en-US" sz="1800" b="1" kern="1200" dirty="0" smtClean="0">
            <a:solidFill>
              <a:schemeClr val="tx2"/>
            </a:solidFill>
          </a:endParaRPr>
        </a:p>
        <a:p>
          <a:pPr lvl="0" algn="l" defTabSz="800100">
            <a:lnSpc>
              <a:spcPct val="90000"/>
            </a:lnSpc>
            <a:spcBef>
              <a:spcPct val="0"/>
            </a:spcBef>
            <a:spcAft>
              <a:spcPct val="35000"/>
            </a:spcAft>
          </a:pPr>
          <a:r>
            <a:rPr lang="en-US" sz="1800" b="1" kern="1200" dirty="0" smtClean="0">
              <a:solidFill>
                <a:schemeClr val="bg2"/>
              </a:solidFill>
            </a:rPr>
            <a:t>Business  User – Ease of Use</a:t>
          </a:r>
        </a:p>
        <a:p>
          <a:pPr marL="114300" lvl="1" indent="-114300" algn="l" defTabSz="622300">
            <a:lnSpc>
              <a:spcPct val="90000"/>
            </a:lnSpc>
            <a:spcBef>
              <a:spcPct val="0"/>
            </a:spcBef>
            <a:spcAft>
              <a:spcPct val="15000"/>
            </a:spcAft>
            <a:buChar char="••"/>
          </a:pPr>
          <a:r>
            <a:rPr lang="en-US" sz="1400" kern="1200" dirty="0" smtClean="0">
              <a:solidFill>
                <a:schemeClr val="bg1"/>
              </a:solidFill>
            </a:rPr>
            <a:t>Access &amp; navigate SharePoint from Outlook</a:t>
          </a:r>
          <a:endParaRPr lang="en-US" sz="1400" kern="1200" dirty="0">
            <a:solidFill>
              <a:schemeClr val="bg1"/>
            </a:solidFill>
          </a:endParaRPr>
        </a:p>
        <a:p>
          <a:pPr marL="114300" lvl="1" indent="-114300" algn="l" defTabSz="622300">
            <a:lnSpc>
              <a:spcPct val="90000"/>
            </a:lnSpc>
            <a:spcBef>
              <a:spcPct val="0"/>
            </a:spcBef>
            <a:spcAft>
              <a:spcPct val="15000"/>
            </a:spcAft>
            <a:buChar char="••"/>
          </a:pPr>
          <a:r>
            <a:rPr lang="en-US" sz="1400" kern="1200" dirty="0" smtClean="0">
              <a:solidFill>
                <a:schemeClr val="bg1"/>
              </a:solidFill>
            </a:rPr>
            <a:t>Simple drag and drop emails</a:t>
          </a:r>
        </a:p>
        <a:p>
          <a:pPr marL="114300" lvl="1" indent="-114300" algn="l" defTabSz="622300">
            <a:lnSpc>
              <a:spcPct val="90000"/>
            </a:lnSpc>
            <a:spcBef>
              <a:spcPct val="0"/>
            </a:spcBef>
            <a:spcAft>
              <a:spcPct val="15000"/>
            </a:spcAft>
            <a:buChar char="••"/>
          </a:pPr>
          <a:r>
            <a:rPr lang="en-US" sz="1400" kern="1200" dirty="0" smtClean="0">
              <a:solidFill>
                <a:schemeClr val="bg1"/>
              </a:solidFill>
            </a:rPr>
            <a:t>Offline access to SharePoint sites</a:t>
          </a:r>
        </a:p>
        <a:p>
          <a:pPr marL="114300" lvl="1" indent="-114300" algn="l" defTabSz="622300">
            <a:lnSpc>
              <a:spcPct val="90000"/>
            </a:lnSpc>
            <a:spcBef>
              <a:spcPct val="0"/>
            </a:spcBef>
            <a:spcAft>
              <a:spcPct val="15000"/>
            </a:spcAft>
            <a:buChar char="••"/>
          </a:pPr>
          <a:r>
            <a:rPr lang="en-US" sz="1400" kern="1200" dirty="0" smtClean="0">
              <a:solidFill>
                <a:schemeClr val="bg1"/>
              </a:solidFill>
            </a:rPr>
            <a:t>Store emails in the cloud or on-premise SP sites</a:t>
          </a:r>
          <a:endParaRPr lang="en-US" sz="1400" kern="1200" dirty="0">
            <a:solidFill>
              <a:schemeClr val="bg1"/>
            </a:solidFill>
          </a:endParaRPr>
        </a:p>
      </dsp:txBody>
      <dsp:txXfrm rot="5400000">
        <a:off x="969" y="988224"/>
        <a:ext cx="2516063" cy="2964675"/>
      </dsp:txXfrm>
    </dsp:sp>
    <dsp:sp modelId="{96CB6A76-63B6-46D1-9FF3-11C9FD11DABF}">
      <dsp:nvSpPr>
        <dsp:cNvPr id="0" name=""/>
        <dsp:cNvSpPr/>
      </dsp:nvSpPr>
      <dsp:spPr>
        <a:xfrm rot="16200000">
          <a:off x="1493206" y="1212530"/>
          <a:ext cx="4941125" cy="2516063"/>
        </a:xfrm>
        <a:prstGeom prst="flowChartManualOperation">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5094" bIns="0" numCol="1" spcCol="1270" anchor="t" anchorCtr="0">
          <a:noAutofit/>
        </a:bodyPr>
        <a:lstStyle/>
        <a:p>
          <a:pPr lvl="0" algn="l" defTabSz="800100">
            <a:lnSpc>
              <a:spcPct val="90000"/>
            </a:lnSpc>
            <a:spcBef>
              <a:spcPct val="0"/>
            </a:spcBef>
            <a:spcAft>
              <a:spcPct val="35000"/>
            </a:spcAft>
          </a:pPr>
          <a:endParaRPr lang="en-US" sz="1800" b="1" kern="1200" dirty="0" smtClean="0">
            <a:solidFill>
              <a:schemeClr val="bg2"/>
            </a:solidFill>
          </a:endParaRPr>
        </a:p>
        <a:p>
          <a:pPr lvl="0" algn="l" defTabSz="800100">
            <a:lnSpc>
              <a:spcPct val="90000"/>
            </a:lnSpc>
            <a:spcBef>
              <a:spcPct val="0"/>
            </a:spcBef>
            <a:spcAft>
              <a:spcPct val="35000"/>
            </a:spcAft>
          </a:pPr>
          <a:r>
            <a:rPr lang="en-US" sz="1800" b="1" kern="1200" dirty="0" smtClean="0">
              <a:solidFill>
                <a:schemeClr val="bg2"/>
              </a:solidFill>
            </a:rPr>
            <a:t>Compliance Value – Record Management</a:t>
          </a:r>
        </a:p>
        <a:p>
          <a:pPr marL="114300" lvl="1" indent="-114300" algn="l" defTabSz="622300">
            <a:lnSpc>
              <a:spcPct val="90000"/>
            </a:lnSpc>
            <a:spcBef>
              <a:spcPct val="0"/>
            </a:spcBef>
            <a:spcAft>
              <a:spcPct val="15000"/>
            </a:spcAft>
            <a:buChar char="••"/>
          </a:pPr>
          <a:r>
            <a:rPr lang="en-US" sz="1400" kern="1200" dirty="0" smtClean="0">
              <a:solidFill>
                <a:schemeClr val="bg1"/>
              </a:solidFill>
            </a:rPr>
            <a:t>Declare emails as “records” and move to compliance driven SharePoint Sites</a:t>
          </a:r>
          <a:endParaRPr lang="en-US" sz="1400" kern="1200" dirty="0">
            <a:solidFill>
              <a:schemeClr val="bg1"/>
            </a:solidFill>
          </a:endParaRPr>
        </a:p>
        <a:p>
          <a:pPr marL="114300" lvl="1" indent="-114300" algn="l" defTabSz="622300">
            <a:lnSpc>
              <a:spcPct val="90000"/>
            </a:lnSpc>
            <a:spcBef>
              <a:spcPct val="0"/>
            </a:spcBef>
            <a:spcAft>
              <a:spcPct val="15000"/>
            </a:spcAft>
            <a:buChar char="••"/>
          </a:pPr>
          <a:r>
            <a:rPr lang="en-US" sz="1400" kern="1200" dirty="0" smtClean="0">
              <a:solidFill>
                <a:schemeClr val="bg1"/>
              </a:solidFill>
            </a:rPr>
            <a:t>Move or migrate key records from file shares </a:t>
          </a:r>
          <a:endParaRPr lang="en-US" sz="1400" kern="1200" dirty="0">
            <a:solidFill>
              <a:schemeClr val="bg1"/>
            </a:solidFill>
          </a:endParaRPr>
        </a:p>
      </dsp:txBody>
      <dsp:txXfrm rot="5400000">
        <a:off x="2705737" y="988224"/>
        <a:ext cx="2516063" cy="2964675"/>
      </dsp:txXfrm>
    </dsp:sp>
    <dsp:sp modelId="{0AE60EBF-D069-48D4-8CED-D34DA36DCCBF}">
      <dsp:nvSpPr>
        <dsp:cNvPr id="0" name=""/>
        <dsp:cNvSpPr/>
      </dsp:nvSpPr>
      <dsp:spPr>
        <a:xfrm rot="16200000">
          <a:off x="4197974" y="1212530"/>
          <a:ext cx="4941125" cy="2516063"/>
        </a:xfrm>
        <a:prstGeom prst="flowChartManualOperation">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lvl="0" algn="l" defTabSz="711200">
            <a:lnSpc>
              <a:spcPct val="90000"/>
            </a:lnSpc>
            <a:spcBef>
              <a:spcPct val="0"/>
            </a:spcBef>
            <a:spcAft>
              <a:spcPct val="35000"/>
            </a:spcAft>
          </a:pPr>
          <a:r>
            <a:rPr lang="en-US" sz="1600" b="1" kern="1200" dirty="0" smtClean="0">
              <a:solidFill>
                <a:schemeClr val="bg2"/>
              </a:solidFill>
            </a:rPr>
            <a:t>IT Value – Keep IT Simple</a:t>
          </a:r>
        </a:p>
        <a:p>
          <a:pPr lvl="0" algn="l" defTabSz="711200">
            <a:lnSpc>
              <a:spcPct val="90000"/>
            </a:lnSpc>
            <a:spcBef>
              <a:spcPct val="0"/>
            </a:spcBef>
            <a:spcAft>
              <a:spcPct val="35000"/>
            </a:spcAft>
          </a:pPr>
          <a:r>
            <a:rPr lang="en-US" sz="1400" kern="1200" dirty="0" smtClean="0"/>
            <a:t>Centralized deployment tools and administration of users’ SharePoint sites, folders and favorites  </a:t>
          </a:r>
          <a:endParaRPr lang="en-US" sz="1400" b="1" kern="1200" dirty="0" smtClean="0">
            <a:solidFill>
              <a:schemeClr val="tx2"/>
            </a:solidFill>
          </a:endParaRPr>
        </a:p>
        <a:p>
          <a:pPr lvl="0" algn="ctr" defTabSz="711200">
            <a:lnSpc>
              <a:spcPct val="90000"/>
            </a:lnSpc>
            <a:spcBef>
              <a:spcPct val="0"/>
            </a:spcBef>
            <a:spcAft>
              <a:spcPct val="35000"/>
            </a:spcAft>
          </a:pPr>
          <a:endParaRPr lang="en-US" sz="1600" kern="1200" dirty="0" smtClean="0">
            <a:gradFill>
              <a:gsLst>
                <a:gs pos="0">
                  <a:schemeClr val="tx1"/>
                </a:gs>
                <a:gs pos="86000">
                  <a:schemeClr val="tx1"/>
                </a:gs>
              </a:gsLst>
              <a:lin ang="5400000" scaled="0"/>
            </a:gradFill>
          </a:endParaRPr>
        </a:p>
        <a:p>
          <a:pPr lvl="0" algn="ctr" defTabSz="711200">
            <a:lnSpc>
              <a:spcPct val="90000"/>
            </a:lnSpc>
            <a:spcBef>
              <a:spcPct val="0"/>
            </a:spcBef>
            <a:spcAft>
              <a:spcPct val="35000"/>
            </a:spcAft>
          </a:pPr>
          <a:endParaRPr lang="en-US" sz="1600" kern="1200" dirty="0"/>
        </a:p>
      </dsp:txBody>
      <dsp:txXfrm rot="5400000">
        <a:off x="5410505" y="988224"/>
        <a:ext cx="2516063" cy="296467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Microsoft SharePoint Conference 2011</a:t>
            </a:r>
            <a:endParaRPr lang="en-US" dirty="0">
              <a:latin typeface="Segoe UI"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latin typeface="Segoe UI" pitchFamily="34" charset="0"/>
              </a:rPr>
              <a:pPr/>
              <a:t>10/9/2011</a:t>
            </a:fld>
            <a:endParaRPr lang="en-US" dirty="0">
              <a:latin typeface="Segoe UI"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Segoe UI" pitchFamily="34" charset="0"/>
              </a:rPr>
              <a:t>© 2011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Segoe UI" pitchFamily="34" charset="0"/>
              </a:rPr>
            </a:br>
            <a:r>
              <a:rPr lang="en-US" sz="500" dirty="0" smtClean="0">
                <a:solidFill>
                  <a:srgbClr val="000000"/>
                </a:solidFill>
                <a:latin typeface="Segoe UI"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Segoe UI" pitchFamily="34" charset="0"/>
              </a:rPr>
              <a:pPr/>
              <a:t>‹#›</a:t>
            </a:fld>
            <a:endParaRPr lang="en-US" dirty="0">
              <a:latin typeface="Segoe UI" pitchFamily="34" charset="0"/>
            </a:endParaRPr>
          </a:p>
        </p:txBody>
      </p:sp>
    </p:spTree>
    <p:extLst>
      <p:ext uri="{BB962C8B-B14F-4D97-AF65-F5344CB8AC3E}">
        <p14:creationId xmlns:p14="http://schemas.microsoft.com/office/powerpoint/2010/main" val="2829016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smtClean="0"/>
              <a:t>Microsoft SharePoint Conference 2011</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7C3FBCD4-166E-446F-AF18-7D4A0CF9AEF6}" type="datetimeFigureOut">
              <a:rPr lang="en-US" smtClean="0"/>
              <a:pPr/>
              <a:t>10/9/2011</a:t>
            </a:fld>
            <a:endParaRPr lang="en-US" dirty="0"/>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latin typeface="Segoe UI" pitchFamily="34" charset="0"/>
              </a:rPr>
              <a:t>© 2011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Segoe UI" pitchFamily="34" charset="0"/>
              </a:rPr>
            </a:br>
            <a:r>
              <a:rPr lang="en-US" dirty="0" smtClean="0">
                <a:solidFill>
                  <a:srgbClr val="000000"/>
                </a:solidFill>
                <a:latin typeface="Segoe UI" pitchFamily="34" charset="0"/>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Segoe UI" pitchFamily="34" charset="0"/>
              </a:defRPr>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3124071592"/>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UI"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10/9/2011 3:05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latin typeface="Segoe UI" pitchFamily="34" charset="0"/>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Segoe UI" pitchFamily="34" charset="0"/>
              </a:rPr>
            </a:br>
            <a:r>
              <a:rPr lang="en-US" sz="500" dirty="0" smtClean="0">
                <a:solidFill>
                  <a:srgbClr val="000000"/>
                </a:solidFill>
                <a:latin typeface="Segoe UI" pitchFamily="34" charset="0"/>
              </a:rPr>
              <a:t>MICROSOFT MAKES NO WARRANTIES, EXPRESS, IMPLIED OR STATUTORY, AS TO THE INFORMATION IN THIS PRESENTATION.</a:t>
            </a:r>
          </a:p>
          <a:p>
            <a:endParaRPr lang="en-US" sz="500" dirty="0">
              <a:latin typeface="Segoe UI" pitchFamily="34" charset="0"/>
            </a:endParaRPr>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extLst>
      <p:ext uri="{BB962C8B-B14F-4D97-AF65-F5344CB8AC3E}">
        <p14:creationId xmlns:p14="http://schemas.microsoft.com/office/powerpoint/2010/main" val="3022639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Joe to add IT Benefits</a:t>
            </a:r>
          </a:p>
          <a:p>
            <a:r>
              <a:rPr lang="en-US" dirty="0" smtClean="0"/>
              <a:t>My Colligo Pic</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extLst>
      <p:ext uri="{BB962C8B-B14F-4D97-AF65-F5344CB8AC3E}">
        <p14:creationId xmlns:p14="http://schemas.microsoft.com/office/powerpoint/2010/main" val="679427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Joe to add IT Benefits</a:t>
            </a:r>
          </a:p>
          <a:p>
            <a:r>
              <a:rPr lang="en-US" dirty="0" smtClean="0"/>
              <a:t>My Colligo Pic</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extLst>
      <p:ext uri="{BB962C8B-B14F-4D97-AF65-F5344CB8AC3E}">
        <p14:creationId xmlns:p14="http://schemas.microsoft.com/office/powerpoint/2010/main" val="679427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10/9/2011 3:05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Segoe UI"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Segoe UI" pitchFamily="34" charset="0"/>
              </a:rPr>
            </a:br>
            <a:r>
              <a:rPr lang="en-US" dirty="0" smtClean="0">
                <a:solidFill>
                  <a:srgbClr val="000000"/>
                </a:solidFill>
                <a:latin typeface="Segoe UI" pitchFamily="34" charset="0"/>
              </a:rPr>
              <a:t>MICROSOFT MAKES NO WARRANTIES, EXPRESS, IMPLIED OR STATUTORY, AS TO THE INFORMATION IN THIS PRESENTATION.</a:t>
            </a:r>
          </a:p>
          <a:p>
            <a:endParaRPr lang="en-US" dirty="0">
              <a:latin typeface="Segoe UI"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2588" y="685800"/>
            <a:ext cx="6092825" cy="342900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10/9/2011 3:05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Segoe UI" pitchFamily="34" charset="0"/>
              </a:rPr>
              <a:t>© 2009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Segoe UI"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Segoe UI" pitchFamily="34" charset="0"/>
              </a:rPr>
            </a:br>
            <a:r>
              <a:rPr lang="en-US" dirty="0" smtClean="0">
                <a:solidFill>
                  <a:srgbClr val="000000"/>
                </a:solidFill>
                <a:latin typeface="Segoe UI" pitchFamily="34" charset="0"/>
              </a:rPr>
              <a:t>MICROSOFT MAKES NO WARRANTIES, EXPRESS, IMPLIED OR STATUTORY, AS TO THE INFORMATION IN THIS PRESENTATION.</a:t>
            </a:r>
          </a:p>
          <a:p>
            <a:endParaRPr lang="en-US" dirty="0">
              <a:latin typeface="Segoe UI"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 name="Rectangle 37"/>
          <p:cNvSpPr/>
          <p:nvPr userDrawn="1"/>
        </p:nvSpPr>
        <p:spPr bwMode="hidden">
          <a:xfrm rot="5400000" flipV="1">
            <a:off x="7076950" y="4106380"/>
            <a:ext cx="5450473" cy="5206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userDrawn="1"/>
        </p:nvSpPr>
        <p:spPr bwMode="hidden">
          <a:xfrm>
            <a:off x="9542470" y="3517383"/>
            <a:ext cx="600075" cy="3341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41" name="Rectangle 40"/>
          <p:cNvSpPr/>
          <p:nvPr userDrawn="1"/>
        </p:nvSpPr>
        <p:spPr bwMode="hidden">
          <a:xfrm>
            <a:off x="8636009" y="3503362"/>
            <a:ext cx="1800225" cy="1217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42" name="Rectangle 41"/>
          <p:cNvSpPr/>
          <p:nvPr userDrawn="1"/>
        </p:nvSpPr>
        <p:spPr bwMode="hidden">
          <a:xfrm>
            <a:off x="9828222" y="4249820"/>
            <a:ext cx="608014" cy="603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44" name="Rectangle 43"/>
          <p:cNvSpPr/>
          <p:nvPr userDrawn="1"/>
        </p:nvSpPr>
        <p:spPr bwMode="hidden">
          <a:xfrm>
            <a:off x="9502147" y="-1"/>
            <a:ext cx="525782" cy="35168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2" name="Title 1"/>
          <p:cNvSpPr>
            <a:spLocks noGrp="1"/>
          </p:cNvSpPr>
          <p:nvPr>
            <p:ph type="ctrTitle"/>
          </p:nvPr>
        </p:nvSpPr>
        <p:spPr>
          <a:xfrm>
            <a:off x="836613" y="2591302"/>
            <a:ext cx="8991600" cy="2018797"/>
          </a:xfrm>
        </p:spPr>
        <p:txBody>
          <a:bodyPr anchor="b" anchorCtr="0">
            <a:noAutofit/>
          </a:bodyPr>
          <a:lstStyle>
            <a:lvl1pPr>
              <a:lnSpc>
                <a:spcPct val="90000"/>
              </a:lnSpc>
              <a:defRPr lang="en-US" sz="5400" b="0" kern="1200" cap="none" spc="-100" baseline="0" dirty="0">
                <a:ln w="3175">
                  <a:noFill/>
                </a:ln>
                <a:gradFill flip="none" rotWithShape="1">
                  <a:gsLst>
                    <a:gs pos="0">
                      <a:schemeClr val="tx1"/>
                    </a:gs>
                    <a:gs pos="86000">
                      <a:schemeClr val="tx1"/>
                    </a:gs>
                  </a:gsLst>
                  <a:lin ang="5400000" scaled="0"/>
                  <a:tileRect/>
                </a:gradFill>
                <a:effectLst/>
                <a:latin typeface="+mj-lt"/>
                <a:ea typeface="Segoe UI" pitchFamily="34" charset="0"/>
                <a:cs typeface="Segoe UI"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836612" y="4953502"/>
            <a:ext cx="8991600" cy="1371600"/>
          </a:xfrm>
        </p:spPr>
        <p:txBody>
          <a:bodyPr>
            <a:noAutofit/>
          </a:bodyPr>
          <a:lstStyle>
            <a:lvl1pPr marL="0" indent="0" algn="l">
              <a:lnSpc>
                <a:spcPct val="90000"/>
              </a:lnSpc>
              <a:spcBef>
                <a:spcPts val="0"/>
              </a:spcBef>
              <a:buNone/>
              <a:defRPr lang="en-US" sz="3600" kern="1200" dirty="0">
                <a:gradFill>
                  <a:gsLst>
                    <a:gs pos="37000">
                      <a:schemeClr val="bg2"/>
                    </a:gs>
                    <a:gs pos="99000">
                      <a:schemeClr val="bg2"/>
                    </a:gs>
                  </a:gsLst>
                  <a:lin ang="16200000" scaled="0"/>
                </a:gra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37" name="Rectangle 36"/>
          <p:cNvSpPr/>
          <p:nvPr userDrawn="1"/>
        </p:nvSpPr>
        <p:spPr bwMode="gray">
          <a:xfrm>
            <a:off x="-1588" y="4719460"/>
            <a:ext cx="9829800"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450"/>
                                  </p:stCondLst>
                                  <p:childTnLst>
                                    <p:set>
                                      <p:cBhvr>
                                        <p:cTn id="6" dur="1" fill="hold">
                                          <p:stCondLst>
                                            <p:cond delay="0"/>
                                          </p:stCondLst>
                                        </p:cTn>
                                        <p:tgtEl>
                                          <p:spTgt spid="38"/>
                                        </p:tgtEl>
                                        <p:attrNameLst>
                                          <p:attrName>style.visibility</p:attrName>
                                        </p:attrNameLst>
                                      </p:cBhvr>
                                      <p:to>
                                        <p:strVal val="visible"/>
                                      </p:to>
                                    </p:set>
                                  </p:childTnLst>
                                </p:cTn>
                              </p:par>
                              <p:par>
                                <p:cTn id="7" presetID="42" presetClass="path" presetSubtype="0" fill="hold" grpId="0" nodeType="withEffect">
                                  <p:stCondLst>
                                    <p:cond delay="450"/>
                                  </p:stCondLst>
                                  <p:childTnLst>
                                    <p:animMotion origin="layout" path="M 3.75E-6 -0.74838 L 3.75E-6 0.94444 " pathEditMode="relative" rAng="0" ptsTypes="AA">
                                      <p:cBhvr>
                                        <p:cTn id="8" dur="750" fill="hold"/>
                                        <p:tgtEl>
                                          <p:spTgt spid="38"/>
                                        </p:tgtEl>
                                        <p:attrNameLst>
                                          <p:attrName>ppt_x</p:attrName>
                                          <p:attrName>ppt_y</p:attrName>
                                        </p:attrNameLst>
                                      </p:cBhvr>
                                      <p:rCtr x="0" y="84630"/>
                                    </p:animMotion>
                                  </p:childTnLst>
                                </p:cTn>
                              </p:par>
                              <p:par>
                                <p:cTn id="9" presetID="1" presetClass="exit"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hidden"/>
                                      </p:to>
                                    </p:set>
                                  </p:childTnLst>
                                </p:cTn>
                              </p:par>
                              <p:par>
                                <p:cTn id="11" presetID="2" presetClass="entr" presetSubtype="8" accel="3000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anim calcmode="lin" valueType="num">
                                      <p:cBhvr additive="base">
                                        <p:cTn id="13" dur="500" fill="hold"/>
                                        <p:tgtEl>
                                          <p:spTgt spid="37"/>
                                        </p:tgtEl>
                                        <p:attrNameLst>
                                          <p:attrName>ppt_x</p:attrName>
                                        </p:attrNameLst>
                                      </p:cBhvr>
                                      <p:tavLst>
                                        <p:tav tm="0">
                                          <p:val>
                                            <p:strVal val="0-#ppt_w/2"/>
                                          </p:val>
                                        </p:tav>
                                        <p:tav tm="100000">
                                          <p:val>
                                            <p:strVal val="#ppt_x"/>
                                          </p:val>
                                        </p:tav>
                                      </p:tavLst>
                                    </p:anim>
                                    <p:anim calcmode="lin" valueType="num">
                                      <p:cBhvr additive="base">
                                        <p:cTn id="14" dur="500" fill="hold"/>
                                        <p:tgtEl>
                                          <p:spTgt spid="37"/>
                                        </p:tgtEl>
                                        <p:attrNameLst>
                                          <p:attrName>ppt_y</p:attrName>
                                        </p:attrNameLst>
                                      </p:cBhvr>
                                      <p:tavLst>
                                        <p:tav tm="0">
                                          <p:val>
                                            <p:strVal val="#ppt_y"/>
                                          </p:val>
                                        </p:tav>
                                        <p:tav tm="100000">
                                          <p:val>
                                            <p:strVal val="#ppt_y"/>
                                          </p:val>
                                        </p:tav>
                                      </p:tavLst>
                                    </p:anim>
                                  </p:childTnLst>
                                </p:cTn>
                              </p:par>
                              <p:par>
                                <p:cTn id="15" presetID="2" presetClass="entr" presetSubtype="8" decel="10000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1000" fill="hold"/>
                                        <p:tgtEl>
                                          <p:spTgt spid="2"/>
                                        </p:tgtEl>
                                        <p:attrNameLst>
                                          <p:attrName>ppt_x</p:attrName>
                                        </p:attrNameLst>
                                      </p:cBhvr>
                                      <p:tavLst>
                                        <p:tav tm="0">
                                          <p:val>
                                            <p:strVal val="0-#ppt_w/2"/>
                                          </p:val>
                                        </p:tav>
                                        <p:tav tm="100000">
                                          <p:val>
                                            <p:strVal val="#ppt_x"/>
                                          </p:val>
                                        </p:tav>
                                      </p:tavLst>
                                    </p:anim>
                                    <p:anim calcmode="lin" valueType="num">
                                      <p:cBhvr additive="base">
                                        <p:cTn id="18" dur="1000" fill="hold"/>
                                        <p:tgtEl>
                                          <p:spTgt spid="2"/>
                                        </p:tgtEl>
                                        <p:attrNameLst>
                                          <p:attrName>ppt_y</p:attrName>
                                        </p:attrNameLst>
                                      </p:cBhvr>
                                      <p:tavLst>
                                        <p:tav tm="0">
                                          <p:val>
                                            <p:strVal val="#ppt_y"/>
                                          </p:val>
                                        </p:tav>
                                        <p:tav tm="100000">
                                          <p:val>
                                            <p:strVal val="#ppt_y"/>
                                          </p:val>
                                        </p:tav>
                                      </p:tavLst>
                                    </p:anim>
                                  </p:childTnLst>
                                </p:cTn>
                              </p:par>
                              <p:par>
                                <p:cTn id="19" presetID="10" presetClass="entr" presetSubtype="0" fill="hold" grpId="0" nodeType="withEffect">
                                  <p:stCondLst>
                                    <p:cond delay="90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P spid="39" grpId="0" animBg="1"/>
      <p:bldP spid="2" grpId="0"/>
      <p:bldP spid="3" grpId="0">
        <p:tmplLst>
          <p:tmpl>
            <p:tnLst>
              <p:par>
                <p:cTn presetID="10" presetClass="entr" presetSubtype="0" fill="hold" nodeType="withEffect">
                  <p:stCondLst>
                    <p:cond delay="90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childTnLst>
                </p:cTn>
              </p:par>
            </p:tnLst>
          </p:tmpl>
        </p:tmplLst>
      </p:bldP>
      <p:bldP spid="37"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Layout - Title and Content">
    <p:bg>
      <p:bgPr>
        <a:solidFill>
          <a:srgbClr val="000000"/>
        </a:solid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760412" y="485694"/>
            <a:ext cx="10744200" cy="609398"/>
          </a:xfrm>
        </p:spPr>
        <p:txBody>
          <a:bodyPr anchor="ctr" anchorCtr="0">
            <a:noAutofit/>
          </a:bodyPr>
          <a:lstStyle>
            <a:lvl1pPr algn="l" defTabSz="914363" rtl="0" eaLnBrk="1" latinLnBrk="0" hangingPunct="1">
              <a:lnSpc>
                <a:spcPct val="90000"/>
              </a:lnSpc>
              <a:spcBef>
                <a:spcPct val="0"/>
              </a:spcBef>
              <a:buNone/>
              <a:defRPr lang="en-US" sz="4400" b="0" kern="1200" cap="none" spc="-100" baseline="0" dirty="0">
                <a:ln w="3175">
                  <a:noFill/>
                </a:ln>
                <a:gradFill>
                  <a:gsLst>
                    <a:gs pos="0">
                      <a:srgbClr val="FFFFFF"/>
                    </a:gs>
                    <a:gs pos="100000">
                      <a:srgbClr val="FFFFFF"/>
                    </a:gs>
                  </a:gsLst>
                  <a:lin ang="5400000" scaled="0"/>
                </a:gradFill>
                <a:effectLst/>
                <a:latin typeface="Segoe UI" pitchFamily="34" charset="0"/>
                <a:ea typeface="Segoe UI" pitchFamily="34" charset="0"/>
                <a:cs typeface="Segoe UI" pitchFamily="34" charset="0"/>
              </a:defRPr>
            </a:lvl1pPr>
          </a:lstStyle>
          <a:p>
            <a:r>
              <a:rPr lang="en-US" smtClean="0"/>
              <a:t>Click to edit Master title style</a:t>
            </a:r>
            <a:endParaRPr lang="en-US" dirty="0"/>
          </a:p>
        </p:txBody>
      </p:sp>
      <p:sp>
        <p:nvSpPr>
          <p:cNvPr id="9" name="Text Placeholder 4"/>
          <p:cNvSpPr>
            <a:spLocks noGrp="1"/>
          </p:cNvSpPr>
          <p:nvPr>
            <p:ph type="body" sz="quarter" idx="10"/>
          </p:nvPr>
        </p:nvSpPr>
        <p:spPr>
          <a:xfrm>
            <a:off x="760411" y="1447799"/>
            <a:ext cx="10744201" cy="2000548"/>
          </a:xfrm>
        </p:spPr>
        <p:txBody>
          <a:bodyPr/>
          <a:lstStyle>
            <a:lvl1pPr marL="460375" indent="-460375">
              <a:defRPr lang="en-US" sz="3200" kern="1200" dirty="0" smtClean="0">
                <a:gradFill>
                  <a:gsLst>
                    <a:gs pos="0">
                      <a:srgbClr val="FFFFFF"/>
                    </a:gs>
                    <a:gs pos="86000">
                      <a:srgbClr val="FFFFFF"/>
                    </a:gs>
                  </a:gsLst>
                  <a:lin ang="5400000" scaled="0"/>
                </a:gradFill>
                <a:latin typeface="Segoe UI" pitchFamily="34" charset="0"/>
                <a:ea typeface="Segoe UI" pitchFamily="34" charset="0"/>
                <a:cs typeface="Segoe UI" pitchFamily="34" charset="0"/>
              </a:defRPr>
            </a:lvl1pPr>
            <a:lvl2pPr marL="855663" indent="-395288">
              <a:defRPr lang="en-US" sz="2800" kern="1200" dirty="0" smtClean="0">
                <a:gradFill>
                  <a:gsLst>
                    <a:gs pos="0">
                      <a:srgbClr val="FFFFFF"/>
                    </a:gs>
                    <a:gs pos="86000">
                      <a:srgbClr val="FFFFFF"/>
                    </a:gs>
                  </a:gsLst>
                  <a:lin ang="5400000" scaled="0"/>
                </a:gradFill>
                <a:latin typeface="Segoe UI" pitchFamily="34" charset="0"/>
                <a:ea typeface="Segoe UI" pitchFamily="34" charset="0"/>
                <a:cs typeface="Segoe UI" pitchFamily="34" charset="0"/>
              </a:defRPr>
            </a:lvl2pPr>
            <a:lvl3pPr marL="1258888" indent="-403225">
              <a:defRPr lang="en-US" sz="2400" kern="1200" dirty="0" smtClean="0">
                <a:gradFill>
                  <a:gsLst>
                    <a:gs pos="0">
                      <a:srgbClr val="FFFFFF"/>
                    </a:gs>
                    <a:gs pos="86000">
                      <a:srgbClr val="FFFFFF"/>
                    </a:gs>
                  </a:gsLst>
                  <a:lin ang="5400000" scaled="0"/>
                </a:gradFill>
                <a:latin typeface="Segoe UI" pitchFamily="34" charset="0"/>
                <a:ea typeface="Segoe UI" pitchFamily="34" charset="0"/>
                <a:cs typeface="Segoe UI" pitchFamily="34" charset="0"/>
              </a:defRPr>
            </a:lvl3pPr>
            <a:lvl4pPr marL="1604963" indent="-346075">
              <a:defRPr lang="en-US" sz="2000" kern="1200" dirty="0" smtClean="0">
                <a:gradFill>
                  <a:gsLst>
                    <a:gs pos="0">
                      <a:srgbClr val="FFFFFF"/>
                    </a:gs>
                    <a:gs pos="86000">
                      <a:srgbClr val="FFFFFF"/>
                    </a:gs>
                  </a:gsLst>
                  <a:lin ang="5400000" scaled="0"/>
                </a:gradFill>
                <a:latin typeface="Segoe UI" pitchFamily="34" charset="0"/>
                <a:ea typeface="Segoe UI" pitchFamily="34" charset="0"/>
                <a:cs typeface="Segoe UI" pitchFamily="34" charset="0"/>
              </a:defRPr>
            </a:lvl4pPr>
            <a:lvl5pPr marL="1941513" indent="-336550">
              <a:defRPr lang="en-US" sz="2000" kern="1200" dirty="0">
                <a:gradFill>
                  <a:gsLst>
                    <a:gs pos="0">
                      <a:srgbClr val="FFFFFF"/>
                    </a:gs>
                    <a:gs pos="86000">
                      <a:srgbClr val="FFFFFF"/>
                    </a:gs>
                  </a:gsLst>
                  <a:lin ang="5400000" scaled="0"/>
                </a:gradFill>
                <a:latin typeface="Segoe UI" pitchFamily="34" charset="0"/>
                <a:ea typeface="Segoe UI" pitchFamily="34" charset="0"/>
                <a:cs typeface="Segoe UI" pitchFamily="34" charset="0"/>
              </a:defRPr>
            </a:lvl5pPr>
          </a:lstStyle>
          <a:p>
            <a:pPr marL="460375" lvl="0" indent="-460375" algn="l" defTabSz="914363" rtl="0" eaLnBrk="1" latinLnBrk="0" hangingPunct="1">
              <a:lnSpc>
                <a:spcPct val="90000"/>
              </a:lnSpc>
              <a:spcBef>
                <a:spcPct val="20000"/>
              </a:spcBef>
              <a:buClr>
                <a:srgbClr val="FFFFFF"/>
              </a:buClr>
              <a:buSzPct val="70000"/>
              <a:buFont typeface="Wingdings" pitchFamily="2" charset="2"/>
              <a:buChar char="l"/>
            </a:pPr>
            <a:r>
              <a:rPr lang="en-US" smtClean="0"/>
              <a:t>Click to edit Master text styles</a:t>
            </a:r>
          </a:p>
          <a:p>
            <a:pPr marL="460375" lvl="1" indent="-460375" algn="l" defTabSz="914363" rtl="0" eaLnBrk="1" latinLnBrk="0" hangingPunct="1">
              <a:lnSpc>
                <a:spcPct val="90000"/>
              </a:lnSpc>
              <a:spcBef>
                <a:spcPct val="20000"/>
              </a:spcBef>
              <a:buClr>
                <a:srgbClr val="FFFFFF"/>
              </a:buClr>
              <a:buSzPct val="70000"/>
              <a:buFont typeface="Wingdings" pitchFamily="2" charset="2"/>
              <a:buChar char="l"/>
            </a:pPr>
            <a:r>
              <a:rPr lang="en-US" smtClean="0"/>
              <a:t>Second level</a:t>
            </a:r>
          </a:p>
          <a:p>
            <a:pPr marL="460375" lvl="2" indent="-460375" algn="l" defTabSz="914363" rtl="0" eaLnBrk="1" latinLnBrk="0" hangingPunct="1">
              <a:lnSpc>
                <a:spcPct val="90000"/>
              </a:lnSpc>
              <a:spcBef>
                <a:spcPct val="20000"/>
              </a:spcBef>
              <a:buClr>
                <a:srgbClr val="FFFFFF"/>
              </a:buClr>
              <a:buSzPct val="70000"/>
              <a:buFont typeface="Wingdings" pitchFamily="2" charset="2"/>
              <a:buChar char="l"/>
            </a:pPr>
            <a:r>
              <a:rPr lang="en-US" smtClean="0"/>
              <a:t>Third level</a:t>
            </a:r>
          </a:p>
          <a:p>
            <a:pPr marL="460375" lvl="3" indent="-460375" algn="l" defTabSz="914363" rtl="0" eaLnBrk="1" latinLnBrk="0" hangingPunct="1">
              <a:lnSpc>
                <a:spcPct val="90000"/>
              </a:lnSpc>
              <a:spcBef>
                <a:spcPct val="20000"/>
              </a:spcBef>
              <a:buClr>
                <a:srgbClr val="FFFFFF"/>
              </a:buClr>
              <a:buSzPct val="70000"/>
              <a:buFont typeface="Wingdings" pitchFamily="2" charset="2"/>
              <a:buChar char="l"/>
            </a:pPr>
            <a:r>
              <a:rPr lang="en-US" smtClean="0"/>
              <a:t>Fourth level</a:t>
            </a:r>
          </a:p>
          <a:p>
            <a:pPr marL="460375" lvl="4" indent="-460375" algn="l" defTabSz="914363" rtl="0" eaLnBrk="1" latinLnBrk="0" hangingPunct="1">
              <a:lnSpc>
                <a:spcPct val="90000"/>
              </a:lnSpc>
              <a:spcBef>
                <a:spcPct val="20000"/>
              </a:spcBef>
              <a:buClr>
                <a:srgbClr val="FFFFFF"/>
              </a:buClr>
              <a:buSzPct val="70000"/>
              <a:buFont typeface="Wingdings" pitchFamily="2" charset="2"/>
              <a:buChar char="l"/>
            </a:pPr>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lack Notes slide Layou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760412" y="486257"/>
            <a:ext cx="10744200" cy="609398"/>
          </a:xfrm>
        </p:spPr>
        <p:txBody>
          <a:bodyPr anchor="ctr" anchorCtr="0">
            <a:noAutofit/>
          </a:bodyPr>
          <a:lstStyle>
            <a:lvl1pPr>
              <a:defRPr>
                <a:gradFill>
                  <a:gsLst>
                    <a:gs pos="0">
                      <a:srgbClr val="FFFFFF"/>
                    </a:gs>
                    <a:gs pos="100000">
                      <a:srgbClr val="FFFFFF"/>
                    </a:gs>
                  </a:gsLst>
                  <a:lin ang="5400000" scaled="0"/>
                </a:gradFill>
                <a:latin typeface="Segoe UI" pitchFamily="34" charset="0"/>
                <a:ea typeface="Segoe UI" pitchFamily="34" charset="0"/>
                <a:cs typeface="Segoe UI" pitchFamily="34"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760413" y="1447799"/>
            <a:ext cx="107442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1pPr>
            <a:lvl2pPr>
              <a:buClr>
                <a:srgbClr val="FFFFFF"/>
              </a:buClr>
              <a:buSzPct val="70000"/>
              <a:buFont typeface="Wingdings" pitchFamily="2" charset="2"/>
              <a:buChar char="l"/>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2pPr>
            <a:lvl3pPr>
              <a:buClr>
                <a:srgbClr val="FFFFFF"/>
              </a:buClr>
              <a:buSzPct val="70000"/>
              <a:buFont typeface="Wingdings" pitchFamily="2" charset="2"/>
              <a:buChar char="l"/>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3pPr>
            <a:lvl4pPr>
              <a:buClr>
                <a:srgbClr val="FFFFFF"/>
              </a:buClr>
              <a:buSzPct val="70000"/>
              <a:buFont typeface="Wingdings" pitchFamily="2" charset="2"/>
              <a:buChar char="l"/>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4pPr>
            <a:lvl5pPr>
              <a:buClr>
                <a:srgbClr val="FFFFFF"/>
              </a:buClr>
              <a:buSzPct val="70000"/>
              <a:buFont typeface="Wingdings" pitchFamily="2" charset="2"/>
              <a:buChar char="l"/>
              <a:defRPr>
                <a:gradFill>
                  <a:gsLst>
                    <a:gs pos="0">
                      <a:srgbClr val="FFFFFF"/>
                    </a:gs>
                    <a:gs pos="86000">
                      <a:srgbClr val="FFFFFF"/>
                    </a:gs>
                  </a:gsLst>
                  <a:lin ang="5400000" scaled="0"/>
                </a:gradFill>
                <a:latin typeface="Segoe UI" pitchFamily="34" charset="0"/>
                <a:ea typeface="Segoe UI" pitchFamily="34" charset="0"/>
                <a:cs typeface="Segoe U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spc="-50" baseline="0">
                <a:gradFill>
                  <a:gsLst>
                    <a:gs pos="0">
                      <a:srgbClr val="000000"/>
                    </a:gs>
                    <a:gs pos="100000">
                      <a:srgbClr val="000000"/>
                    </a:gs>
                  </a:gsLst>
                  <a:lin ang="5400000" scaled="0"/>
                </a:gradFill>
                <a:effectLst/>
                <a:latin typeface="Segoe UI" pitchFamily="34" charset="0"/>
              </a:defRPr>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58952" y="1905000"/>
            <a:ext cx="10972800"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spd="slow">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bg1"/>
        </a:solidFill>
        <a:effectLst/>
      </p:bgPr>
    </p:bg>
    <p:spTree>
      <p:nvGrpSpPr>
        <p:cNvPr id="1" name=""/>
        <p:cNvGrpSpPr/>
        <p:nvPr/>
      </p:nvGrpSpPr>
      <p:grpSpPr>
        <a:xfrm>
          <a:off x="0" y="0"/>
          <a:ext cx="0" cy="0"/>
          <a:chOff x="0" y="0"/>
          <a:chExt cx="0" cy="0"/>
        </a:xfrm>
      </p:grpSpPr>
      <p:sp>
        <p:nvSpPr>
          <p:cNvPr id="14" name="Rectangle 13"/>
          <p:cNvSpPr/>
          <p:nvPr userDrawn="1"/>
        </p:nvSpPr>
        <p:spPr bwMode="hidden">
          <a:xfrm rot="5400000" flipV="1">
            <a:off x="8829541" y="3939089"/>
            <a:ext cx="5450473" cy="5206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4"/>
          <p:cNvSpPr/>
          <p:nvPr userDrawn="1"/>
        </p:nvSpPr>
        <p:spPr bwMode="hidden">
          <a:xfrm>
            <a:off x="11295061" y="3516882"/>
            <a:ext cx="600075" cy="29601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11" name="Rectangle 10"/>
          <p:cNvSpPr/>
          <p:nvPr userDrawn="1"/>
        </p:nvSpPr>
        <p:spPr bwMode="gray">
          <a:xfrm>
            <a:off x="608012" y="3699164"/>
            <a:ext cx="10972800" cy="2612734"/>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002433" y="3998625"/>
            <a:ext cx="9323389" cy="461665"/>
          </a:xfrm>
        </p:spPr>
        <p:txBody>
          <a:bodyPr>
            <a:noAutofit/>
          </a:bodyPr>
          <a:lstStyle>
            <a:lvl1pPr marL="0" indent="0" algn="l">
              <a:lnSpc>
                <a:spcPct val="90000"/>
              </a:lnSpc>
              <a:spcBef>
                <a:spcPts val="0"/>
              </a:spcBef>
              <a:buNone/>
              <a:defRPr>
                <a:gradFill>
                  <a:gsLst>
                    <a:gs pos="0">
                      <a:schemeClr val="tx1"/>
                    </a:gs>
                    <a:gs pos="86000">
                      <a:schemeClr val="tx1"/>
                    </a:gs>
                  </a:gsLst>
                  <a:lin ang="5400000" scaled="0"/>
                </a:gradFill>
                <a:latin typeface="+mn-l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16" name="Rectangle 15"/>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bwMode="hidden">
          <a:xfrm>
            <a:off x="11580812" y="6381750"/>
            <a:ext cx="608013" cy="476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18" name="Rectangle 17"/>
          <p:cNvSpPr/>
          <p:nvPr userDrawn="1"/>
        </p:nvSpPr>
        <p:spPr bwMode="gray">
          <a:xfrm>
            <a:off x="0" y="3516883"/>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bwMode="hidden">
          <a:xfrm>
            <a:off x="10388600" y="2299855"/>
            <a:ext cx="1800225" cy="1217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20" name="Rectangle 19"/>
          <p:cNvSpPr/>
          <p:nvPr userDrawn="1"/>
        </p:nvSpPr>
        <p:spPr bwMode="hidden">
          <a:xfrm>
            <a:off x="11580813" y="3048694"/>
            <a:ext cx="608014" cy="603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21" name="Rectangle 20"/>
          <p:cNvSpPr/>
          <p:nvPr userDrawn="1"/>
        </p:nvSpPr>
        <p:spPr bwMode="hidden">
          <a:xfrm>
            <a:off x="11008529" y="6522717"/>
            <a:ext cx="1180296" cy="335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23" name="Rectangle 22"/>
          <p:cNvSpPr/>
          <p:nvPr userDrawn="1"/>
        </p:nvSpPr>
        <p:spPr bwMode="hidden">
          <a:xfrm>
            <a:off x="11254738" y="0"/>
            <a:ext cx="525782" cy="35168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2" name="Title 1"/>
          <p:cNvSpPr>
            <a:spLocks noGrp="1"/>
          </p:cNvSpPr>
          <p:nvPr>
            <p:ph type="ctrTitle"/>
          </p:nvPr>
        </p:nvSpPr>
        <p:spPr>
          <a:xfrm>
            <a:off x="1002433" y="686053"/>
            <a:ext cx="10578380" cy="1523494"/>
          </a:xfrm>
        </p:spPr>
        <p:txBody>
          <a:bodyPr anchor="ctr" anchorCtr="0">
            <a:noAutofit/>
          </a:bodyPr>
          <a:lstStyle>
            <a:lvl1pPr>
              <a:lnSpc>
                <a:spcPct val="90000"/>
              </a:lnSpc>
              <a:defRPr sz="4800" baseline="0">
                <a:gradFill flip="none" rotWithShape="1">
                  <a:gsLst>
                    <a:gs pos="0">
                      <a:schemeClr val="tx1"/>
                    </a:gs>
                    <a:gs pos="86000">
                      <a:schemeClr val="tx1"/>
                    </a:gs>
                  </a:gsLst>
                  <a:lin ang="5400000" scaled="0"/>
                  <a:tileRect/>
                </a:gradFill>
                <a:latin typeface="+mj-lt"/>
              </a:defRPr>
            </a:lvl1pPr>
          </a:lstStyle>
          <a:p>
            <a:r>
              <a:rPr lang="en-US" smtClean="0"/>
              <a:t>Click to edit Master title style</a:t>
            </a:r>
            <a:endParaRPr lang="en-US" dirty="0"/>
          </a:p>
        </p:txBody>
      </p:sp>
      <p:sp>
        <p:nvSpPr>
          <p:cNvPr id="7" name="Text Placeholder 6"/>
          <p:cNvSpPr>
            <a:spLocks noGrp="1"/>
          </p:cNvSpPr>
          <p:nvPr>
            <p:ph type="body" sz="quarter" idx="10" hasCustomPrompt="1"/>
          </p:nvPr>
        </p:nvSpPr>
        <p:spPr>
          <a:xfrm>
            <a:off x="1002433" y="2339986"/>
            <a:ext cx="10579968" cy="1378644"/>
          </a:xfrm>
        </p:spPr>
        <p:txBody>
          <a:bodyPr anchor="b" anchorCtr="0">
            <a:noAutofit/>
            <a:scene3d>
              <a:camera prst="orthographicFront"/>
              <a:lightRig rig="flat" dir="t"/>
            </a:scene3d>
            <a:sp3d>
              <a:contourClr>
                <a:schemeClr val="bg2"/>
              </a:contourClr>
            </a:sp3d>
          </a:bodyPr>
          <a:lstStyle>
            <a:lvl1pPr marL="0" indent="0" algn="r">
              <a:buFont typeface="Arial" pitchFamily="34" charset="0"/>
              <a:buNone/>
              <a:defRPr kumimoji="0" lang="en-US" sz="10000" b="0" i="0" u="none" strike="noStrike" kern="1200" cap="none" spc="600" normalizeH="0" baseline="0" noProof="0" dirty="0" smtClean="0">
                <a:ln w="31750">
                  <a:noFill/>
                </a:ln>
                <a:gradFill>
                  <a:gsLst>
                    <a:gs pos="37000">
                      <a:schemeClr val="bg2"/>
                    </a:gs>
                    <a:gs pos="99000">
                      <a:schemeClr val="bg2"/>
                    </a:gs>
                  </a:gsLst>
                  <a:lin ang="5400000"/>
                </a:gradFill>
                <a:effectLst/>
                <a:uLnTx/>
                <a:uFillTx/>
                <a:latin typeface="+mj-lt"/>
                <a:ea typeface="+mn-ea"/>
                <a:cs typeface="+mn-cs"/>
              </a:defRPr>
            </a:lvl1pPr>
          </a:lstStyle>
          <a:p>
            <a:pPr lvl="0"/>
            <a:r>
              <a:rPr lang="en-US" dirty="0" smtClean="0"/>
              <a:t>click to…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3000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0-#ppt_w/2"/>
                                          </p:val>
                                        </p:tav>
                                        <p:tav tm="100000">
                                          <p:val>
                                            <p:strVal val="#ppt_x"/>
                                          </p:val>
                                        </p:tav>
                                      </p:tavLst>
                                    </p:anim>
                                    <p:anim calcmode="lin" valueType="num">
                                      <p:cBhvr additive="base">
                                        <p:cTn id="8" dur="500" fill="hold"/>
                                        <p:tgtEl>
                                          <p:spTgt spid="18"/>
                                        </p:tgtEl>
                                        <p:attrNameLst>
                                          <p:attrName>ppt_y</p:attrName>
                                        </p:attrNameLst>
                                      </p:cBhvr>
                                      <p:tavLst>
                                        <p:tav tm="0">
                                          <p:val>
                                            <p:strVal val="#ppt_y"/>
                                          </p:val>
                                        </p:tav>
                                        <p:tav tm="100000">
                                          <p:val>
                                            <p:strVal val="#ppt_y"/>
                                          </p:val>
                                        </p:tav>
                                      </p:tavLst>
                                    </p:anim>
                                  </p:childTnLst>
                                </p:cTn>
                              </p:par>
                              <p:par>
                                <p:cTn id="9" presetID="1" presetClass="entr" presetSubtype="0" fill="hold" grpId="1" nodeType="withEffect">
                                  <p:stCondLst>
                                    <p:cond delay="450"/>
                                  </p:stCondLst>
                                  <p:childTnLst>
                                    <p:set>
                                      <p:cBhvr>
                                        <p:cTn id="10" dur="1" fill="hold">
                                          <p:stCondLst>
                                            <p:cond delay="0"/>
                                          </p:stCondLst>
                                        </p:cTn>
                                        <p:tgtEl>
                                          <p:spTgt spid="14"/>
                                        </p:tgtEl>
                                        <p:attrNameLst>
                                          <p:attrName>style.visibility</p:attrName>
                                        </p:attrNameLst>
                                      </p:cBhvr>
                                      <p:to>
                                        <p:strVal val="visible"/>
                                      </p:to>
                                    </p:set>
                                  </p:childTnLst>
                                </p:cTn>
                              </p:par>
                              <p:par>
                                <p:cTn id="11" presetID="42" presetClass="path" presetSubtype="0" fill="hold" grpId="0" nodeType="withEffect">
                                  <p:stCondLst>
                                    <p:cond delay="450"/>
                                  </p:stCondLst>
                                  <p:childTnLst>
                                    <p:animMotion origin="layout" path="M 3.52849E-6 -0.71968 L 3.52849E-6 0.97106 " pathEditMode="relative" rAng="0" ptsTypes="AA">
                                      <p:cBhvr>
                                        <p:cTn id="12" dur="750" fill="hold"/>
                                        <p:tgtEl>
                                          <p:spTgt spid="14"/>
                                        </p:tgtEl>
                                        <p:attrNameLst>
                                          <p:attrName>ppt_x</p:attrName>
                                          <p:attrName>ppt_y</p:attrName>
                                        </p:attrNameLst>
                                      </p:cBhvr>
                                      <p:rCtr x="0" y="84537"/>
                                    </p:animMotion>
                                  </p:childTnLst>
                                </p:cTn>
                              </p:par>
                              <p:par>
                                <p:cTn id="13" presetID="2" presetClass="entr" presetSubtype="2" decel="100000" fill="hold" grpId="0" nodeType="withEffect">
                                  <p:stCondLst>
                                    <p:cond delay="85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750" fill="hold"/>
                                        <p:tgtEl>
                                          <p:spTgt spid="16"/>
                                        </p:tgtEl>
                                        <p:attrNameLst>
                                          <p:attrName>ppt_x</p:attrName>
                                        </p:attrNameLst>
                                      </p:cBhvr>
                                      <p:tavLst>
                                        <p:tav tm="0">
                                          <p:val>
                                            <p:strVal val="1+#ppt_w/2"/>
                                          </p:val>
                                        </p:tav>
                                        <p:tav tm="100000">
                                          <p:val>
                                            <p:strVal val="#ppt_x"/>
                                          </p:val>
                                        </p:tav>
                                      </p:tavLst>
                                    </p:anim>
                                    <p:anim calcmode="lin" valueType="num">
                                      <p:cBhvr additive="base">
                                        <p:cTn id="16" dur="750" fill="hold"/>
                                        <p:tgtEl>
                                          <p:spTgt spid="16"/>
                                        </p:tgtEl>
                                        <p:attrNameLst>
                                          <p:attrName>ppt_y</p:attrName>
                                        </p:attrNameLst>
                                      </p:cBhvr>
                                      <p:tavLst>
                                        <p:tav tm="0">
                                          <p:val>
                                            <p:strVal val="#ppt_y"/>
                                          </p:val>
                                        </p:tav>
                                        <p:tav tm="100000">
                                          <p:val>
                                            <p:strVal val="#ppt_y"/>
                                          </p:val>
                                        </p:tav>
                                      </p:tavLst>
                                    </p:anim>
                                  </p:childTnLst>
                                </p:cTn>
                              </p:par>
                              <p:par>
                                <p:cTn id="17" presetID="1" presetClass="exit"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hidden"/>
                                      </p:to>
                                    </p:set>
                                  </p:childTnLst>
                                </p:cTn>
                              </p:par>
                              <p:par>
                                <p:cTn id="19" presetID="10" presetClass="entr" presetSubtype="0" fill="hold" grpId="0" nodeType="withEffect">
                                  <p:stCondLst>
                                    <p:cond delay="100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750"/>
                                        <p:tgtEl>
                                          <p:spTgt spid="11"/>
                                        </p:tgtEl>
                                      </p:cBhvr>
                                    </p:animEffect>
                                  </p:childTnLst>
                                </p:cTn>
                              </p:par>
                              <p:par>
                                <p:cTn id="22" presetID="10" presetClass="entr" presetSubtype="0" fill="hold" grpId="0" nodeType="withEffect">
                                  <p:stCondLst>
                                    <p:cond delay="75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750"/>
                                        <p:tgtEl>
                                          <p:spTgt spid="3"/>
                                        </p:tgtEl>
                                      </p:cBhvr>
                                    </p:animEffect>
                                  </p:childTnLst>
                                </p:cTn>
                              </p:par>
                              <p:par>
                                <p:cTn id="25" presetID="2" presetClass="entr" presetSubtype="8" decel="10000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800" fill="hold"/>
                                        <p:tgtEl>
                                          <p:spTgt spid="7"/>
                                        </p:tgtEl>
                                        <p:attrNameLst>
                                          <p:attrName>ppt_x</p:attrName>
                                        </p:attrNameLst>
                                      </p:cBhvr>
                                      <p:tavLst>
                                        <p:tav tm="0">
                                          <p:val>
                                            <p:strVal val="0-#ppt_w/2"/>
                                          </p:val>
                                        </p:tav>
                                        <p:tav tm="100000">
                                          <p:val>
                                            <p:strVal val="#ppt_x"/>
                                          </p:val>
                                        </p:tav>
                                      </p:tavLst>
                                    </p:anim>
                                    <p:anim calcmode="lin" valueType="num">
                                      <p:cBhvr additive="base">
                                        <p:cTn id="28" dur="800" fill="hold"/>
                                        <p:tgtEl>
                                          <p:spTgt spid="7"/>
                                        </p:tgtEl>
                                        <p:attrNameLst>
                                          <p:attrName>ppt_y</p:attrName>
                                        </p:attrNameLst>
                                      </p:cBhvr>
                                      <p:tavLst>
                                        <p:tav tm="0">
                                          <p:val>
                                            <p:strVal val="#ppt_y"/>
                                          </p:val>
                                        </p:tav>
                                        <p:tav tm="100000">
                                          <p:val>
                                            <p:strVal val="#ppt_y"/>
                                          </p:val>
                                        </p:tav>
                                      </p:tavLst>
                                    </p:anim>
                                  </p:childTnLst>
                                </p:cTn>
                              </p:par>
                              <p:par>
                                <p:cTn id="29" presetID="10" presetClass="entr" presetSubtype="0" fill="hold" grpId="0" nodeType="withEffect">
                                  <p:stCondLst>
                                    <p:cond delay="50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5" grpId="0" animBg="1"/>
      <p:bldP spid="11" grpId="0" animBg="1"/>
      <p:bldP spid="3" grpId="0">
        <p:tmplLst>
          <p:tmpl>
            <p:tnLst>
              <p:par>
                <p:cTn presetID="10" presetClass="entr" presetSubtype="0" fill="hold" nodeType="withEffect">
                  <p:stCondLst>
                    <p:cond delay="75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childTnLst>
                </p:cTn>
              </p:par>
            </p:tnLst>
          </p:tmpl>
        </p:tmplLst>
      </p:bldP>
      <p:bldP spid="16" grpId="0" animBg="1"/>
      <p:bldP spid="18" grpId="0" animBg="1"/>
      <p:bldP spid="2" grpId="0"/>
      <p:bldP spid="7" grpId="0">
        <p:tmplLst>
          <p:tmpl>
            <p:tnLst>
              <p:par>
                <p:cTn presetID="2" presetClass="entr" presetSubtype="8" decel="100000" fill="hold" nodeType="with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800" fill="hold"/>
                        <p:tgtEl>
                          <p:spTgt spid="7"/>
                        </p:tgtEl>
                        <p:attrNameLst>
                          <p:attrName>ppt_x</p:attrName>
                        </p:attrNameLst>
                      </p:cBhvr>
                      <p:tavLst>
                        <p:tav tm="0">
                          <p:val>
                            <p:strVal val="0-#ppt_w/2"/>
                          </p:val>
                        </p:tav>
                        <p:tav tm="100000">
                          <p:val>
                            <p:strVal val="#ppt_x"/>
                          </p:val>
                        </p:tav>
                      </p:tavLst>
                    </p:anim>
                    <p:anim calcmode="lin" valueType="num">
                      <p:cBhvr additive="base">
                        <p:cTn dur="800" fill="hold"/>
                        <p:tgtEl>
                          <p:spTgt spid="7"/>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2" name="Rectangle 31"/>
          <p:cNvSpPr/>
          <p:nvPr userDrawn="1"/>
        </p:nvSpPr>
        <p:spPr bwMode="hidden">
          <a:xfrm rot="5400000" flipV="1">
            <a:off x="8829541" y="3939089"/>
            <a:ext cx="5450473" cy="5206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userDrawn="1"/>
        </p:nvSpPr>
        <p:spPr bwMode="hidden">
          <a:xfrm>
            <a:off x="11295061" y="1262747"/>
            <a:ext cx="600075" cy="5214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34" name="Rectangle 33"/>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userDrawn="1"/>
        </p:nvSpPr>
        <p:spPr bwMode="hidden">
          <a:xfrm>
            <a:off x="11580812" y="6381750"/>
            <a:ext cx="608013" cy="476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36" name="Rectangle 35"/>
          <p:cNvSpPr/>
          <p:nvPr userDrawn="1"/>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userDrawn="1"/>
        </p:nvSpPr>
        <p:spPr bwMode="hidden">
          <a:xfrm>
            <a:off x="10388600" y="0"/>
            <a:ext cx="1800225" cy="1217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38" name="Rectangle 37"/>
          <p:cNvSpPr/>
          <p:nvPr userDrawn="1"/>
        </p:nvSpPr>
        <p:spPr bwMode="hidden">
          <a:xfrm>
            <a:off x="11580813" y="748839"/>
            <a:ext cx="608014" cy="603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40" name="Rectangle 39"/>
          <p:cNvSpPr/>
          <p:nvPr userDrawn="1"/>
        </p:nvSpPr>
        <p:spPr bwMode="hidden">
          <a:xfrm>
            <a:off x="11008529" y="6522717"/>
            <a:ext cx="1180296" cy="335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7" name="Rectangle 6"/>
          <p:cNvSpPr/>
          <p:nvPr userDrawn="1"/>
        </p:nvSpPr>
        <p:spPr bwMode="gray">
          <a:xfrm>
            <a:off x="608012" y="1399309"/>
            <a:ext cx="10972800" cy="4912590"/>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4"/>
          <p:cNvSpPr>
            <a:spLocks noGrp="1"/>
          </p:cNvSpPr>
          <p:nvPr>
            <p:ph type="body" sz="quarter" idx="10"/>
          </p:nvPr>
        </p:nvSpPr>
        <p:spPr>
          <a:xfrm>
            <a:off x="760411" y="1523999"/>
            <a:ext cx="10744201" cy="1775871"/>
          </a:xfrm>
        </p:spPr>
        <p:txBody>
          <a:bodyPr/>
          <a:lstStyle>
            <a:lvl1pPr marL="406400" indent="-406400">
              <a:defRPr sz="2800">
                <a:gradFill>
                  <a:gsLst>
                    <a:gs pos="0">
                      <a:schemeClr val="tx1"/>
                    </a:gs>
                    <a:gs pos="86000">
                      <a:schemeClr val="tx1"/>
                    </a:gs>
                  </a:gsLst>
                  <a:lin ang="5400000" scaled="0"/>
                </a:gradFill>
                <a:latin typeface="+mn-lt"/>
              </a:defRPr>
            </a:lvl1pPr>
            <a:lvl2pPr>
              <a:defRPr sz="2400">
                <a:gradFill>
                  <a:gsLst>
                    <a:gs pos="0">
                      <a:schemeClr val="tx1"/>
                    </a:gs>
                    <a:gs pos="86000">
                      <a:schemeClr val="tx1"/>
                    </a:gs>
                  </a:gsLst>
                  <a:lin ang="5400000" scaled="0"/>
                </a:gradFill>
                <a:latin typeface="+mn-lt"/>
              </a:defRPr>
            </a:lvl2pPr>
            <a:lvl3pPr marL="1204913" indent="-349250">
              <a:defRPr sz="2000">
                <a:gradFill>
                  <a:gsLst>
                    <a:gs pos="0">
                      <a:schemeClr val="tx1"/>
                    </a:gs>
                    <a:gs pos="86000">
                      <a:schemeClr val="tx1"/>
                    </a:gs>
                  </a:gsLst>
                  <a:lin ang="5400000" scaled="0"/>
                </a:gradFill>
                <a:latin typeface="+mn-lt"/>
              </a:defRPr>
            </a:lvl3pPr>
            <a:lvl4pPr marL="1538288" indent="-279400">
              <a:defRPr sz="1800">
                <a:gradFill>
                  <a:gsLst>
                    <a:gs pos="0">
                      <a:schemeClr val="tx1"/>
                    </a:gs>
                    <a:gs pos="86000">
                      <a:schemeClr val="tx1"/>
                    </a:gs>
                  </a:gsLst>
                  <a:lin ang="5400000" scaled="0"/>
                </a:gradFill>
                <a:latin typeface="+mn-lt"/>
              </a:defRPr>
            </a:lvl4pPr>
            <a:lvl5pPr marL="1887538" indent="-282575">
              <a:defRPr sz="1800">
                <a:gradFill>
                  <a:gsLst>
                    <a:gs pos="0">
                      <a:schemeClr val="tx1"/>
                    </a:gs>
                    <a:gs pos="86000">
                      <a:schemeClr val="tx1"/>
                    </a:gs>
                  </a:gsLst>
                  <a:lin ang="5400000" scaled="0"/>
                </a:gra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9" name="Title 1"/>
          <p:cNvSpPr>
            <a:spLocks noGrp="1"/>
          </p:cNvSpPr>
          <p:nvPr>
            <p:ph type="title"/>
          </p:nvPr>
        </p:nvSpPr>
        <p:spPr>
          <a:xfrm>
            <a:off x="760412" y="561894"/>
            <a:ext cx="10744200" cy="609398"/>
          </a:xfrm>
        </p:spPr>
        <p:txBody>
          <a:bodyPr anchor="b" anchorCtr="0">
            <a:noAutofit/>
          </a:bodyPr>
          <a:lstStyle>
            <a:lvl1pPr>
              <a:defRPr sz="4000">
                <a:gradFill flip="none" rotWithShape="1">
                  <a:gsLst>
                    <a:gs pos="37000">
                      <a:schemeClr val="bg2"/>
                    </a:gs>
                    <a:gs pos="99000">
                      <a:schemeClr val="bg2"/>
                    </a:gs>
                  </a:gsLst>
                  <a:lin ang="5400000" scaled="0"/>
                  <a:tileRect/>
                </a:gradFill>
              </a:defRPr>
            </a:lvl1pPr>
          </a:lstStyle>
          <a:p>
            <a:r>
              <a:rPr lang="en-US" smtClean="0"/>
              <a:t>Click to edit Master title style</a:t>
            </a:r>
            <a:endParaRPr lang="en-US" dirty="0"/>
          </a:p>
        </p:txBody>
      </p:sp>
    </p:spTree>
  </p:cSld>
  <p:clrMapOvr>
    <a:masterClrMapping/>
  </p:clrMapOvr>
  <p:transition spd="slow">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0412" y="561894"/>
            <a:ext cx="10744200" cy="609398"/>
          </a:xfrm>
        </p:spPr>
        <p:txBody>
          <a:bodyPr anchor="b" anchorCtr="0">
            <a:noAutofit/>
          </a:bodyPr>
          <a:lstStyle>
            <a:lvl1pPr>
              <a:defRPr sz="4000">
                <a:gradFill flip="none" rotWithShape="1">
                  <a:gsLst>
                    <a:gs pos="37000">
                      <a:schemeClr val="bg2"/>
                    </a:gs>
                    <a:gs pos="99000">
                      <a:schemeClr val="bg2"/>
                    </a:gs>
                  </a:gsLst>
                  <a:lin ang="5400000" scaled="0"/>
                  <a:tileRect/>
                </a:gradFill>
              </a:defRPr>
            </a:lvl1pPr>
          </a:lstStyle>
          <a:p>
            <a:r>
              <a:rPr lang="en-US" smtClean="0"/>
              <a:t>Click to edit Master title style</a:t>
            </a:r>
            <a:endParaRPr lang="en-US" dirty="0"/>
          </a:p>
        </p:txBody>
      </p:sp>
      <p:sp>
        <p:nvSpPr>
          <p:cNvPr id="8" name="Rectangle 7"/>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4"/>
          <p:cNvSpPr>
            <a:spLocks noGrp="1"/>
          </p:cNvSpPr>
          <p:nvPr>
            <p:ph type="body" sz="quarter" idx="10"/>
          </p:nvPr>
        </p:nvSpPr>
        <p:spPr>
          <a:xfrm>
            <a:off x="760411" y="1523999"/>
            <a:ext cx="10744201" cy="1775871"/>
          </a:xfrm>
        </p:spPr>
        <p:txBody>
          <a:bodyPr/>
          <a:lstStyle>
            <a:lvl1pPr marL="406400" indent="-406400">
              <a:defRPr sz="2800">
                <a:gradFill>
                  <a:gsLst>
                    <a:gs pos="0">
                      <a:schemeClr val="tx1"/>
                    </a:gs>
                    <a:gs pos="86000">
                      <a:schemeClr val="tx1"/>
                    </a:gs>
                  </a:gsLst>
                  <a:lin ang="5400000" scaled="0"/>
                </a:gradFill>
                <a:latin typeface="+mn-lt"/>
              </a:defRPr>
            </a:lvl1pPr>
            <a:lvl2pPr>
              <a:defRPr sz="2400">
                <a:gradFill>
                  <a:gsLst>
                    <a:gs pos="0">
                      <a:schemeClr val="tx1"/>
                    </a:gs>
                    <a:gs pos="86000">
                      <a:schemeClr val="tx1"/>
                    </a:gs>
                  </a:gsLst>
                  <a:lin ang="5400000" scaled="0"/>
                </a:gradFill>
                <a:latin typeface="+mn-lt"/>
              </a:defRPr>
            </a:lvl2pPr>
            <a:lvl3pPr marL="1204913" indent="-349250">
              <a:defRPr sz="2000">
                <a:gradFill>
                  <a:gsLst>
                    <a:gs pos="0">
                      <a:schemeClr val="tx1"/>
                    </a:gs>
                    <a:gs pos="86000">
                      <a:schemeClr val="tx1"/>
                    </a:gs>
                  </a:gsLst>
                  <a:lin ang="5400000" scaled="0"/>
                </a:gradFill>
                <a:latin typeface="+mn-lt"/>
              </a:defRPr>
            </a:lvl3pPr>
            <a:lvl4pPr marL="1538288" indent="-279400">
              <a:defRPr sz="1800">
                <a:gradFill>
                  <a:gsLst>
                    <a:gs pos="0">
                      <a:schemeClr val="tx1"/>
                    </a:gs>
                    <a:gs pos="86000">
                      <a:schemeClr val="tx1"/>
                    </a:gs>
                  </a:gsLst>
                  <a:lin ang="5400000" scaled="0"/>
                </a:gradFill>
                <a:latin typeface="+mn-lt"/>
              </a:defRPr>
            </a:lvl4pPr>
            <a:lvl5pPr marL="1887538" indent="-282575">
              <a:defRPr sz="1800">
                <a:gradFill>
                  <a:gsLst>
                    <a:gs pos="0">
                      <a:schemeClr val="tx1"/>
                    </a:gs>
                    <a:gs pos="86000">
                      <a:schemeClr val="tx1"/>
                    </a:gs>
                  </a:gsLst>
                  <a:lin ang="5400000" scaled="0"/>
                </a:gra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983124302"/>
      </p:ext>
    </p:extLst>
  </p:cSld>
  <p:clrMapOvr>
    <a:masterClrMapping/>
  </p:clrMapOvr>
  <p:transition spd="slow">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0412" y="562457"/>
            <a:ext cx="10744200" cy="609398"/>
          </a:xfrm>
        </p:spPr>
        <p:txBody>
          <a:bodyPr anchor="b" anchorCtr="0">
            <a:noAutofit/>
          </a:bodyPr>
          <a:lstStyle>
            <a:lvl1pPr>
              <a:defRPr sz="4000">
                <a:gradFill flip="none" rotWithShape="1">
                  <a:gsLst>
                    <a:gs pos="37000">
                      <a:schemeClr val="bg2"/>
                    </a:gs>
                    <a:gs pos="99000">
                      <a:schemeClr val="bg2"/>
                    </a:gs>
                  </a:gsLst>
                  <a:lin ang="5400000" scaled="0"/>
                  <a:tileRect/>
                </a:gradFill>
              </a:defRPr>
            </a:lvl1pPr>
          </a:lstStyle>
          <a:p>
            <a:r>
              <a:rPr lang="en-US" smtClean="0"/>
              <a:t>Click to edit Master title style</a:t>
            </a:r>
            <a:endParaRPr lang="en-US" dirty="0"/>
          </a:p>
        </p:txBody>
      </p:sp>
      <p:sp>
        <p:nvSpPr>
          <p:cNvPr id="3" name="Content Placeholder 2"/>
          <p:cNvSpPr>
            <a:spLocks noGrp="1"/>
          </p:cNvSpPr>
          <p:nvPr>
            <p:ph idx="1"/>
          </p:nvPr>
        </p:nvSpPr>
        <p:spPr>
          <a:xfrm>
            <a:off x="758952" y="1523999"/>
            <a:ext cx="10744200" cy="1775871"/>
          </a:xfrm>
        </p:spPr>
        <p:txBody>
          <a:bodyPr/>
          <a:lstStyle>
            <a:lvl1pPr marL="406400" indent="-406400">
              <a:lnSpc>
                <a:spcPct val="90000"/>
              </a:lnSpc>
              <a:defRPr sz="2800">
                <a:latin typeface="+mn-lt"/>
              </a:defRPr>
            </a:lvl1pPr>
            <a:lvl2pPr marL="855663" indent="-395288">
              <a:lnSpc>
                <a:spcPct val="90000"/>
              </a:lnSpc>
              <a:defRPr sz="2400">
                <a:gradFill>
                  <a:gsLst>
                    <a:gs pos="0">
                      <a:schemeClr val="tx1"/>
                    </a:gs>
                    <a:gs pos="86000">
                      <a:schemeClr val="tx1"/>
                    </a:gs>
                  </a:gsLst>
                  <a:lin ang="5400000" scaled="0"/>
                </a:gradFill>
                <a:latin typeface="+mn-lt"/>
              </a:defRPr>
            </a:lvl2pPr>
            <a:lvl3pPr marL="1204913" indent="-349250">
              <a:lnSpc>
                <a:spcPct val="90000"/>
              </a:lnSpc>
              <a:defRPr sz="2000">
                <a:latin typeface="+mn-lt"/>
              </a:defRPr>
            </a:lvl3pPr>
            <a:lvl4pPr marL="1538288" indent="-279400">
              <a:lnSpc>
                <a:spcPct val="90000"/>
              </a:lnSpc>
              <a:defRPr sz="1800">
                <a:latin typeface="+mn-lt"/>
              </a:defRPr>
            </a:lvl4pPr>
            <a:lvl5pPr marL="1887538" indent="-282575">
              <a:lnSpc>
                <a:spcPct val="90000"/>
              </a:lnSpc>
              <a:defRPr sz="18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5"/>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0412" y="562457"/>
            <a:ext cx="10744200" cy="609398"/>
          </a:xfrm>
        </p:spPr>
        <p:txBody>
          <a:bodyPr anchor="b" anchorCtr="0">
            <a:noAutofit/>
          </a:bodyPr>
          <a:lstStyle>
            <a:lvl1pPr>
              <a:defRPr sz="4000">
                <a:gradFill flip="none" rotWithShape="1">
                  <a:gsLst>
                    <a:gs pos="37000">
                      <a:schemeClr val="bg2"/>
                    </a:gs>
                    <a:gs pos="99000">
                      <a:schemeClr val="bg2"/>
                    </a:gs>
                  </a:gsLst>
                  <a:lin ang="5400000" scaled="0"/>
                  <a:tileRect/>
                </a:gradFill>
              </a:defRPr>
            </a:lvl1pPr>
          </a:lstStyle>
          <a:p>
            <a:r>
              <a:rPr lang="en-US" smtClean="0"/>
              <a:t>Click to edit Master title style</a:t>
            </a:r>
            <a:endParaRPr lang="en-US" dirty="0"/>
          </a:p>
        </p:txBody>
      </p:sp>
      <p:sp>
        <p:nvSpPr>
          <p:cNvPr id="5" name="Rectangle 4"/>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nimated_Layout">
    <p:spTree>
      <p:nvGrpSpPr>
        <p:cNvPr id="1" name=""/>
        <p:cNvGrpSpPr/>
        <p:nvPr/>
      </p:nvGrpSpPr>
      <p:grpSpPr>
        <a:xfrm>
          <a:off x="0" y="0"/>
          <a:ext cx="0" cy="0"/>
          <a:chOff x="0" y="0"/>
          <a:chExt cx="0" cy="0"/>
        </a:xfrm>
      </p:grpSpPr>
      <p:pic>
        <p:nvPicPr>
          <p:cNvPr id="13"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userDrawn="1"/>
        </p:nvSpPr>
        <p:spPr bwMode="hidden">
          <a:xfrm rot="5400000" flipV="1">
            <a:off x="8829541" y="3939089"/>
            <a:ext cx="5450473" cy="5206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bwMode="hidden">
          <a:xfrm>
            <a:off x="11295061" y="1262747"/>
            <a:ext cx="600075" cy="5214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5" name="Rectangle 4"/>
          <p:cNvSpPr/>
          <p:nvPr userDrawn="1"/>
        </p:nvSpPr>
        <p:spPr bwMode="gray">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userDrawn="1"/>
        </p:nvSpPr>
        <p:spPr bwMode="hidden">
          <a:xfrm>
            <a:off x="11580812" y="6381750"/>
            <a:ext cx="608013" cy="476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7" name="Rectangle 6"/>
          <p:cNvSpPr/>
          <p:nvPr userDrawn="1"/>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bwMode="hidden">
          <a:xfrm>
            <a:off x="10388600" y="0"/>
            <a:ext cx="1800225" cy="1217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9" name="Rectangle 8"/>
          <p:cNvSpPr/>
          <p:nvPr userDrawn="1"/>
        </p:nvSpPr>
        <p:spPr bwMode="hidden">
          <a:xfrm>
            <a:off x="11580813" y="748839"/>
            <a:ext cx="608014" cy="603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10" name="Rectangle 9"/>
          <p:cNvSpPr/>
          <p:nvPr userDrawn="1"/>
        </p:nvSpPr>
        <p:spPr bwMode="hidden">
          <a:xfrm>
            <a:off x="11008529" y="6522717"/>
            <a:ext cx="1180296" cy="3352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gradFill>
                <a:gsLst>
                  <a:gs pos="0">
                    <a:schemeClr val="tx1"/>
                  </a:gs>
                  <a:gs pos="86000">
                    <a:schemeClr val="tx1"/>
                  </a:gs>
                </a:gsLst>
                <a:lin ang="5400000" scaled="0"/>
              </a:gradFill>
              <a:latin typeface="Segoe UI Light" pitchFamily="34" charset="0"/>
            </a:endParaRPr>
          </a:p>
        </p:txBody>
      </p:sp>
      <p:sp>
        <p:nvSpPr>
          <p:cNvPr id="12" name="Title 1"/>
          <p:cNvSpPr>
            <a:spLocks noGrp="1"/>
          </p:cNvSpPr>
          <p:nvPr>
            <p:ph type="title"/>
          </p:nvPr>
        </p:nvSpPr>
        <p:spPr>
          <a:xfrm>
            <a:off x="760412" y="561894"/>
            <a:ext cx="10744200" cy="609398"/>
          </a:xfrm>
        </p:spPr>
        <p:txBody>
          <a:bodyPr anchor="b" anchorCtr="0">
            <a:noAutofit/>
          </a:bodyPr>
          <a:lstStyle>
            <a:lvl1pPr>
              <a:defRPr sz="4000">
                <a:gradFill flip="none" rotWithShape="1">
                  <a:gsLst>
                    <a:gs pos="37000">
                      <a:schemeClr val="bg2"/>
                    </a:gs>
                    <a:gs pos="99000">
                      <a:schemeClr val="bg2"/>
                    </a:gs>
                  </a:gsLst>
                  <a:lin ang="5400000" scaled="0"/>
                  <a:tileRect/>
                </a:gradFill>
              </a:defRPr>
            </a:lvl1pPr>
          </a:lstStyle>
          <a:p>
            <a:r>
              <a:rPr lang="en-US" smtClean="0"/>
              <a:t>Click to edit Master title style</a:t>
            </a:r>
            <a:endParaRPr lang="en-US" dirty="0"/>
          </a:p>
        </p:txBody>
      </p:sp>
    </p:spTree>
    <p:extLst>
      <p:ext uri="{BB962C8B-B14F-4D97-AF65-F5344CB8AC3E}">
        <p14:creationId xmlns:p14="http://schemas.microsoft.com/office/powerpoint/2010/main" val="146913383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accel="3000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 presetClass="entr" presetSubtype="0" fill="hold" grpId="1" nodeType="withEffect">
                                  <p:stCondLst>
                                    <p:cond delay="450"/>
                                  </p:stCondLst>
                                  <p:childTnLst>
                                    <p:set>
                                      <p:cBhvr>
                                        <p:cTn id="10" dur="1" fill="hold">
                                          <p:stCondLst>
                                            <p:cond delay="0"/>
                                          </p:stCondLst>
                                        </p:cTn>
                                        <p:tgtEl>
                                          <p:spTgt spid="3"/>
                                        </p:tgtEl>
                                        <p:attrNameLst>
                                          <p:attrName>style.visibility</p:attrName>
                                        </p:attrNameLst>
                                      </p:cBhvr>
                                      <p:to>
                                        <p:strVal val="visible"/>
                                      </p:to>
                                    </p:set>
                                  </p:childTnLst>
                                </p:cTn>
                              </p:par>
                              <p:par>
                                <p:cTn id="11" presetID="42" presetClass="path" presetSubtype="0" fill="hold" grpId="0" nodeType="withEffect">
                                  <p:stCondLst>
                                    <p:cond delay="450"/>
                                  </p:stCondLst>
                                  <p:childTnLst>
                                    <p:animMotion origin="layout" path="M 3.42712E-6 -0.99907 L 3.42712E-6 0.96994 " pathEditMode="relative" rAng="0" ptsTypes="AA">
                                      <p:cBhvr>
                                        <p:cTn id="12" dur="750" fill="hold"/>
                                        <p:tgtEl>
                                          <p:spTgt spid="3"/>
                                        </p:tgtEl>
                                        <p:attrNameLst>
                                          <p:attrName>ppt_x</p:attrName>
                                          <p:attrName>ppt_y</p:attrName>
                                        </p:attrNameLst>
                                      </p:cBhvr>
                                      <p:rCtr x="0" y="98451"/>
                                    </p:animMotion>
                                  </p:childTnLst>
                                </p:cTn>
                              </p:par>
                              <p:par>
                                <p:cTn id="13" presetID="2" presetClass="entr" presetSubtype="2" decel="100000" fill="hold" grpId="0" nodeType="withEffect">
                                  <p:stCondLst>
                                    <p:cond delay="8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750" fill="hold"/>
                                        <p:tgtEl>
                                          <p:spTgt spid="5"/>
                                        </p:tgtEl>
                                        <p:attrNameLst>
                                          <p:attrName>ppt_x</p:attrName>
                                        </p:attrNameLst>
                                      </p:cBhvr>
                                      <p:tavLst>
                                        <p:tav tm="0">
                                          <p:val>
                                            <p:strVal val="1+#ppt_w/2"/>
                                          </p:val>
                                        </p:tav>
                                        <p:tav tm="100000">
                                          <p:val>
                                            <p:strVal val="#ppt_x"/>
                                          </p:val>
                                        </p:tav>
                                      </p:tavLst>
                                    </p:anim>
                                    <p:anim calcmode="lin" valueType="num">
                                      <p:cBhvr additive="base">
                                        <p:cTn id="16" dur="750" fill="hold"/>
                                        <p:tgtEl>
                                          <p:spTgt spid="5"/>
                                        </p:tgtEl>
                                        <p:attrNameLst>
                                          <p:attrName>ppt_y</p:attrName>
                                        </p:attrNameLst>
                                      </p:cBhvr>
                                      <p:tavLst>
                                        <p:tav tm="0">
                                          <p:val>
                                            <p:strVal val="#ppt_y"/>
                                          </p:val>
                                        </p:tav>
                                        <p:tav tm="100000">
                                          <p:val>
                                            <p:strVal val="#ppt_y"/>
                                          </p:val>
                                        </p:tav>
                                      </p:tavLst>
                                    </p:anim>
                                  </p:childTnLst>
                                </p:cTn>
                              </p:par>
                              <p:par>
                                <p:cTn id="17" presetID="2" presetClass="entr" presetSubtype="8" decel="10000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1000" fill="hold"/>
                                        <p:tgtEl>
                                          <p:spTgt spid="12"/>
                                        </p:tgtEl>
                                        <p:attrNameLst>
                                          <p:attrName>ppt_x</p:attrName>
                                        </p:attrNameLst>
                                      </p:cBhvr>
                                      <p:tavLst>
                                        <p:tav tm="0">
                                          <p:val>
                                            <p:strVal val="0-#ppt_w/2"/>
                                          </p:val>
                                        </p:tav>
                                        <p:tav tm="100000">
                                          <p:val>
                                            <p:strVal val="#ppt_x"/>
                                          </p:val>
                                        </p:tav>
                                      </p:tavLst>
                                    </p:anim>
                                    <p:anim calcmode="lin" valueType="num">
                                      <p:cBhvr additive="base">
                                        <p:cTn id="20" dur="1000" fill="hold"/>
                                        <p:tgtEl>
                                          <p:spTgt spid="12"/>
                                        </p:tgtEl>
                                        <p:attrNameLst>
                                          <p:attrName>ppt_y</p:attrName>
                                        </p:attrNameLst>
                                      </p:cBhvr>
                                      <p:tavLst>
                                        <p:tav tm="0">
                                          <p:val>
                                            <p:strVal val="#ppt_y"/>
                                          </p:val>
                                        </p:tav>
                                        <p:tav tm="100000">
                                          <p:val>
                                            <p:strVal val="#ppt_y"/>
                                          </p:val>
                                        </p:tav>
                                      </p:tavLst>
                                    </p:anim>
                                  </p:childTnLst>
                                </p:cTn>
                              </p:par>
                              <p:par>
                                <p:cTn id="21" presetID="1" presetClass="exit" presetSubtype="0" fill="hold" grpId="0" nodeType="withEffect">
                                  <p:stCondLst>
                                    <p:cond delay="0"/>
                                  </p:stCondLst>
                                  <p:childTnLst>
                                    <p:set>
                                      <p:cBhvr>
                                        <p:cTn id="22"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5" grpId="0" animBg="1"/>
      <p:bldP spid="7" grpId="0" animBg="1"/>
      <p:bldP spid="12"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pic>
        <p:nvPicPr>
          <p:cNvPr id="34"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26474" t="2554" b="36337"/>
          <a:stretch/>
        </p:blipFill>
        <p:spPr bwMode="auto">
          <a:xfrm>
            <a:off x="-1588" y="-2"/>
            <a:ext cx="7543800" cy="6858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7" name="Group 36"/>
          <p:cNvGrpSpPr>
            <a:grpSpLocks noChangeAspect="1"/>
          </p:cNvGrpSpPr>
          <p:nvPr userDrawn="1"/>
        </p:nvGrpSpPr>
        <p:grpSpPr bwMode="black">
          <a:xfrm>
            <a:off x="1522412" y="2928258"/>
            <a:ext cx="6554541" cy="1634229"/>
            <a:chOff x="1283" y="1651"/>
            <a:chExt cx="4091" cy="1020"/>
          </a:xfrm>
          <a:solidFill>
            <a:schemeClr val="tx1"/>
          </a:solidFill>
        </p:grpSpPr>
        <p:sp>
          <p:nvSpPr>
            <p:cNvPr id="38" name="Freeform 37"/>
            <p:cNvSpPr>
              <a:spLocks noEditPoints="1"/>
            </p:cNvSpPr>
            <p:nvPr/>
          </p:nvSpPr>
          <p:spPr bwMode="black">
            <a:xfrm>
              <a:off x="1283" y="2138"/>
              <a:ext cx="588" cy="533"/>
            </a:xfrm>
            <a:custGeom>
              <a:avLst/>
              <a:gdLst>
                <a:gd name="T0" fmla="*/ 231 w 249"/>
                <a:gd name="T1" fmla="*/ 4 h 226"/>
                <a:gd name="T2" fmla="*/ 191 w 249"/>
                <a:gd name="T3" fmla="*/ 17 h 226"/>
                <a:gd name="T4" fmla="*/ 186 w 249"/>
                <a:gd name="T5" fmla="*/ 17 h 226"/>
                <a:gd name="T6" fmla="*/ 179 w 249"/>
                <a:gd name="T7" fmla="*/ 22 h 226"/>
                <a:gd name="T8" fmla="*/ 142 w 249"/>
                <a:gd name="T9" fmla="*/ 36 h 226"/>
                <a:gd name="T10" fmla="*/ 136 w 249"/>
                <a:gd name="T11" fmla="*/ 40 h 226"/>
                <a:gd name="T12" fmla="*/ 125 w 249"/>
                <a:gd name="T13" fmla="*/ 99 h 226"/>
                <a:gd name="T14" fmla="*/ 136 w 249"/>
                <a:gd name="T15" fmla="*/ 39 h 226"/>
                <a:gd name="T16" fmla="*/ 92 w 249"/>
                <a:gd name="T17" fmla="*/ 105 h 226"/>
                <a:gd name="T18" fmla="*/ 87 w 249"/>
                <a:gd name="T19" fmla="*/ 63 h 226"/>
                <a:gd name="T20" fmla="*/ 78 w 249"/>
                <a:gd name="T21" fmla="*/ 68 h 226"/>
                <a:gd name="T22" fmla="*/ 73 w 249"/>
                <a:gd name="T23" fmla="*/ 86 h 226"/>
                <a:gd name="T24" fmla="*/ 16 w 249"/>
                <a:gd name="T25" fmla="*/ 132 h 226"/>
                <a:gd name="T26" fmla="*/ 54 w 249"/>
                <a:gd name="T27" fmla="*/ 83 h 226"/>
                <a:gd name="T28" fmla="*/ 33 w 249"/>
                <a:gd name="T29" fmla="*/ 95 h 226"/>
                <a:gd name="T30" fmla="*/ 33 w 249"/>
                <a:gd name="T31" fmla="*/ 185 h 226"/>
                <a:gd name="T32" fmla="*/ 194 w 249"/>
                <a:gd name="T33" fmla="*/ 226 h 226"/>
                <a:gd name="T34" fmla="*/ 200 w 249"/>
                <a:gd name="T35" fmla="*/ 223 h 226"/>
                <a:gd name="T36" fmla="*/ 241 w 249"/>
                <a:gd name="T37" fmla="*/ 1 h 226"/>
                <a:gd name="T38" fmla="*/ 235 w 249"/>
                <a:gd name="T39" fmla="*/ 49 h 226"/>
                <a:gd name="T40" fmla="*/ 187 w 249"/>
                <a:gd name="T41" fmla="*/ 22 h 226"/>
                <a:gd name="T42" fmla="*/ 166 w 249"/>
                <a:gd name="T43" fmla="*/ 93 h 226"/>
                <a:gd name="T44" fmla="*/ 137 w 249"/>
                <a:gd name="T45" fmla="*/ 150 h 226"/>
                <a:gd name="T46" fmla="*/ 98 w 249"/>
                <a:gd name="T47" fmla="*/ 117 h 226"/>
                <a:gd name="T48" fmla="*/ 16 w 249"/>
                <a:gd name="T49" fmla="*/ 136 h 226"/>
                <a:gd name="T50" fmla="*/ 43 w 249"/>
                <a:gd name="T51" fmla="*/ 177 h 226"/>
                <a:gd name="T52" fmla="*/ 46 w 249"/>
                <a:gd name="T53" fmla="*/ 180 h 226"/>
                <a:gd name="T54" fmla="*/ 102 w 249"/>
                <a:gd name="T55" fmla="*/ 136 h 226"/>
                <a:gd name="T56" fmla="*/ 48 w 249"/>
                <a:gd name="T57" fmla="*/ 181 h 226"/>
                <a:gd name="T58" fmla="*/ 103 w 249"/>
                <a:gd name="T59" fmla="*/ 206 h 226"/>
                <a:gd name="T60" fmla="*/ 52 w 249"/>
                <a:gd name="T61" fmla="*/ 184 h 226"/>
                <a:gd name="T62" fmla="*/ 103 w 249"/>
                <a:gd name="T63" fmla="*/ 206 h 226"/>
                <a:gd name="T64" fmla="*/ 196 w 249"/>
                <a:gd name="T65" fmla="*/ 223 h 226"/>
                <a:gd name="T66" fmla="*/ 211 w 249"/>
                <a:gd name="T67" fmla="*/ 180 h 226"/>
                <a:gd name="T68" fmla="*/ 111 w 249"/>
                <a:gd name="T69" fmla="*/ 208 h 226"/>
                <a:gd name="T70" fmla="*/ 107 w 249"/>
                <a:gd name="T71" fmla="*/ 207 h 226"/>
                <a:gd name="T72" fmla="*/ 212 w 249"/>
                <a:gd name="T73" fmla="*/ 178 h 226"/>
                <a:gd name="T74" fmla="*/ 229 w 249"/>
                <a:gd name="T75" fmla="*/ 122 h 226"/>
                <a:gd name="T76" fmla="*/ 147 w 249"/>
                <a:gd name="T77" fmla="*/ 155 h 226"/>
                <a:gd name="T78" fmla="*/ 229 w 249"/>
                <a:gd name="T79" fmla="*/ 122 h 226"/>
                <a:gd name="T80" fmla="*/ 151 w 249"/>
                <a:gd name="T81" fmla="*/ 145 h 226"/>
                <a:gd name="T82" fmla="*/ 231 w 249"/>
                <a:gd name="T83" fmla="*/ 112 h 226"/>
                <a:gd name="T84" fmla="*/ 231 w 249"/>
                <a:gd name="T85" fmla="*/ 109 h 226"/>
                <a:gd name="T86" fmla="*/ 236 w 249"/>
                <a:gd name="T87" fmla="*/ 53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49" h="226">
                  <a:moveTo>
                    <a:pt x="241" y="1"/>
                  </a:moveTo>
                  <a:cubicBezTo>
                    <a:pt x="240" y="0"/>
                    <a:pt x="233" y="4"/>
                    <a:pt x="231" y="4"/>
                  </a:cubicBezTo>
                  <a:cubicBezTo>
                    <a:pt x="234" y="18"/>
                    <a:pt x="235" y="32"/>
                    <a:pt x="235" y="46"/>
                  </a:cubicBezTo>
                  <a:cubicBezTo>
                    <a:pt x="222" y="39"/>
                    <a:pt x="198" y="23"/>
                    <a:pt x="191" y="17"/>
                  </a:cubicBezTo>
                  <a:cubicBezTo>
                    <a:pt x="187" y="19"/>
                    <a:pt x="187" y="19"/>
                    <a:pt x="187" y="19"/>
                  </a:cubicBezTo>
                  <a:cubicBezTo>
                    <a:pt x="187" y="19"/>
                    <a:pt x="187" y="18"/>
                    <a:pt x="186" y="17"/>
                  </a:cubicBezTo>
                  <a:cubicBezTo>
                    <a:pt x="180" y="20"/>
                    <a:pt x="180" y="20"/>
                    <a:pt x="180" y="20"/>
                  </a:cubicBezTo>
                  <a:cubicBezTo>
                    <a:pt x="178" y="21"/>
                    <a:pt x="178" y="19"/>
                    <a:pt x="179" y="22"/>
                  </a:cubicBezTo>
                  <a:cubicBezTo>
                    <a:pt x="181" y="40"/>
                    <a:pt x="177" y="59"/>
                    <a:pt x="171" y="78"/>
                  </a:cubicBezTo>
                  <a:cubicBezTo>
                    <a:pt x="158" y="67"/>
                    <a:pt x="146" y="51"/>
                    <a:pt x="142" y="36"/>
                  </a:cubicBezTo>
                  <a:cubicBezTo>
                    <a:pt x="141" y="37"/>
                    <a:pt x="139" y="38"/>
                    <a:pt x="138" y="38"/>
                  </a:cubicBezTo>
                  <a:cubicBezTo>
                    <a:pt x="136" y="39"/>
                    <a:pt x="135" y="38"/>
                    <a:pt x="136" y="40"/>
                  </a:cubicBezTo>
                  <a:cubicBezTo>
                    <a:pt x="142" y="60"/>
                    <a:pt x="157" y="76"/>
                    <a:pt x="167" y="84"/>
                  </a:cubicBezTo>
                  <a:cubicBezTo>
                    <a:pt x="155" y="89"/>
                    <a:pt x="141" y="94"/>
                    <a:pt x="125" y="99"/>
                  </a:cubicBezTo>
                  <a:cubicBezTo>
                    <a:pt x="119" y="101"/>
                    <a:pt x="112" y="104"/>
                    <a:pt x="104" y="106"/>
                  </a:cubicBezTo>
                  <a:cubicBezTo>
                    <a:pt x="111" y="95"/>
                    <a:pt x="129" y="60"/>
                    <a:pt x="136" y="39"/>
                  </a:cubicBezTo>
                  <a:cubicBezTo>
                    <a:pt x="126" y="43"/>
                    <a:pt x="126" y="43"/>
                    <a:pt x="126" y="43"/>
                  </a:cubicBezTo>
                  <a:cubicBezTo>
                    <a:pt x="116" y="68"/>
                    <a:pt x="99" y="94"/>
                    <a:pt x="92" y="105"/>
                  </a:cubicBezTo>
                  <a:cubicBezTo>
                    <a:pt x="92" y="106"/>
                    <a:pt x="91" y="106"/>
                    <a:pt x="91" y="107"/>
                  </a:cubicBezTo>
                  <a:cubicBezTo>
                    <a:pt x="84" y="94"/>
                    <a:pt x="82" y="79"/>
                    <a:pt x="87" y="63"/>
                  </a:cubicBezTo>
                  <a:cubicBezTo>
                    <a:pt x="87" y="64"/>
                    <a:pt x="87" y="64"/>
                    <a:pt x="87" y="64"/>
                  </a:cubicBezTo>
                  <a:cubicBezTo>
                    <a:pt x="88" y="61"/>
                    <a:pt x="78" y="68"/>
                    <a:pt x="78" y="68"/>
                  </a:cubicBezTo>
                  <a:cubicBezTo>
                    <a:pt x="75" y="69"/>
                    <a:pt x="75" y="71"/>
                    <a:pt x="74" y="74"/>
                  </a:cubicBezTo>
                  <a:cubicBezTo>
                    <a:pt x="74" y="78"/>
                    <a:pt x="73" y="82"/>
                    <a:pt x="73" y="86"/>
                  </a:cubicBezTo>
                  <a:cubicBezTo>
                    <a:pt x="73" y="95"/>
                    <a:pt x="77" y="104"/>
                    <a:pt x="82" y="113"/>
                  </a:cubicBezTo>
                  <a:cubicBezTo>
                    <a:pt x="62" y="119"/>
                    <a:pt x="38" y="126"/>
                    <a:pt x="16" y="132"/>
                  </a:cubicBezTo>
                  <a:cubicBezTo>
                    <a:pt x="16" y="131"/>
                    <a:pt x="16" y="131"/>
                    <a:pt x="16" y="130"/>
                  </a:cubicBezTo>
                  <a:cubicBezTo>
                    <a:pt x="19" y="114"/>
                    <a:pt x="36" y="94"/>
                    <a:pt x="54" y="83"/>
                  </a:cubicBezTo>
                  <a:cubicBezTo>
                    <a:pt x="58" y="78"/>
                    <a:pt x="58" y="78"/>
                    <a:pt x="58" y="78"/>
                  </a:cubicBezTo>
                  <a:cubicBezTo>
                    <a:pt x="33" y="95"/>
                    <a:pt x="33" y="95"/>
                    <a:pt x="33" y="95"/>
                  </a:cubicBezTo>
                  <a:cubicBezTo>
                    <a:pt x="21" y="105"/>
                    <a:pt x="8" y="121"/>
                    <a:pt x="5" y="135"/>
                  </a:cubicBezTo>
                  <a:cubicBezTo>
                    <a:pt x="0" y="156"/>
                    <a:pt x="16" y="173"/>
                    <a:pt x="33" y="185"/>
                  </a:cubicBezTo>
                  <a:cubicBezTo>
                    <a:pt x="52" y="198"/>
                    <a:pt x="71" y="205"/>
                    <a:pt x="94" y="212"/>
                  </a:cubicBezTo>
                  <a:cubicBezTo>
                    <a:pt x="119" y="219"/>
                    <a:pt x="169" y="225"/>
                    <a:pt x="194" y="226"/>
                  </a:cubicBezTo>
                  <a:cubicBezTo>
                    <a:pt x="196" y="226"/>
                    <a:pt x="199" y="225"/>
                    <a:pt x="199" y="225"/>
                  </a:cubicBezTo>
                  <a:cubicBezTo>
                    <a:pt x="199" y="225"/>
                    <a:pt x="200" y="223"/>
                    <a:pt x="200" y="223"/>
                  </a:cubicBezTo>
                  <a:cubicBezTo>
                    <a:pt x="202" y="219"/>
                    <a:pt x="232" y="164"/>
                    <a:pt x="240" y="117"/>
                  </a:cubicBezTo>
                  <a:cubicBezTo>
                    <a:pt x="245" y="85"/>
                    <a:pt x="249" y="42"/>
                    <a:pt x="241" y="1"/>
                  </a:cubicBezTo>
                  <a:close/>
                  <a:moveTo>
                    <a:pt x="187" y="22"/>
                  </a:moveTo>
                  <a:cubicBezTo>
                    <a:pt x="198" y="29"/>
                    <a:pt x="225" y="45"/>
                    <a:pt x="235" y="49"/>
                  </a:cubicBezTo>
                  <a:cubicBezTo>
                    <a:pt x="222" y="58"/>
                    <a:pt x="205" y="68"/>
                    <a:pt x="179" y="79"/>
                  </a:cubicBezTo>
                  <a:cubicBezTo>
                    <a:pt x="186" y="54"/>
                    <a:pt x="188" y="34"/>
                    <a:pt x="187" y="22"/>
                  </a:cubicBezTo>
                  <a:close/>
                  <a:moveTo>
                    <a:pt x="133" y="106"/>
                  </a:moveTo>
                  <a:cubicBezTo>
                    <a:pt x="144" y="102"/>
                    <a:pt x="155" y="98"/>
                    <a:pt x="166" y="93"/>
                  </a:cubicBezTo>
                  <a:cubicBezTo>
                    <a:pt x="158" y="113"/>
                    <a:pt x="148" y="133"/>
                    <a:pt x="137" y="150"/>
                  </a:cubicBezTo>
                  <a:cubicBezTo>
                    <a:pt x="137" y="150"/>
                    <a:pt x="137" y="150"/>
                    <a:pt x="137" y="150"/>
                  </a:cubicBezTo>
                  <a:cubicBezTo>
                    <a:pt x="132" y="147"/>
                    <a:pt x="127" y="144"/>
                    <a:pt x="123" y="141"/>
                  </a:cubicBezTo>
                  <a:cubicBezTo>
                    <a:pt x="113" y="134"/>
                    <a:pt x="104" y="126"/>
                    <a:pt x="98" y="117"/>
                  </a:cubicBezTo>
                  <a:cubicBezTo>
                    <a:pt x="109" y="114"/>
                    <a:pt x="121" y="110"/>
                    <a:pt x="133" y="106"/>
                  </a:cubicBezTo>
                  <a:close/>
                  <a:moveTo>
                    <a:pt x="16" y="136"/>
                  </a:moveTo>
                  <a:cubicBezTo>
                    <a:pt x="37" y="131"/>
                    <a:pt x="60" y="126"/>
                    <a:pt x="82" y="121"/>
                  </a:cubicBezTo>
                  <a:cubicBezTo>
                    <a:pt x="65" y="145"/>
                    <a:pt x="51" y="163"/>
                    <a:pt x="43" y="177"/>
                  </a:cubicBezTo>
                  <a:cubicBezTo>
                    <a:pt x="30" y="167"/>
                    <a:pt x="17" y="152"/>
                    <a:pt x="16" y="136"/>
                  </a:cubicBezTo>
                  <a:close/>
                  <a:moveTo>
                    <a:pt x="46" y="180"/>
                  </a:moveTo>
                  <a:cubicBezTo>
                    <a:pt x="59" y="160"/>
                    <a:pt x="75" y="142"/>
                    <a:pt x="90" y="124"/>
                  </a:cubicBezTo>
                  <a:cubicBezTo>
                    <a:pt x="93" y="128"/>
                    <a:pt x="97" y="133"/>
                    <a:pt x="102" y="136"/>
                  </a:cubicBezTo>
                  <a:cubicBezTo>
                    <a:pt x="109" y="143"/>
                    <a:pt x="118" y="149"/>
                    <a:pt x="126" y="154"/>
                  </a:cubicBezTo>
                  <a:cubicBezTo>
                    <a:pt x="101" y="163"/>
                    <a:pt x="74" y="173"/>
                    <a:pt x="48" y="181"/>
                  </a:cubicBezTo>
                  <a:cubicBezTo>
                    <a:pt x="48" y="181"/>
                    <a:pt x="47" y="180"/>
                    <a:pt x="46" y="180"/>
                  </a:cubicBezTo>
                  <a:close/>
                  <a:moveTo>
                    <a:pt x="103" y="206"/>
                  </a:moveTo>
                  <a:cubicBezTo>
                    <a:pt x="101" y="206"/>
                    <a:pt x="100" y="205"/>
                    <a:pt x="99" y="205"/>
                  </a:cubicBezTo>
                  <a:cubicBezTo>
                    <a:pt x="76" y="197"/>
                    <a:pt x="65" y="193"/>
                    <a:pt x="52" y="184"/>
                  </a:cubicBezTo>
                  <a:cubicBezTo>
                    <a:pt x="62" y="181"/>
                    <a:pt x="108" y="169"/>
                    <a:pt x="131" y="161"/>
                  </a:cubicBezTo>
                  <a:cubicBezTo>
                    <a:pt x="118" y="182"/>
                    <a:pt x="107" y="198"/>
                    <a:pt x="103" y="206"/>
                  </a:cubicBezTo>
                  <a:cubicBezTo>
                    <a:pt x="103" y="206"/>
                    <a:pt x="103" y="206"/>
                    <a:pt x="103" y="206"/>
                  </a:cubicBezTo>
                  <a:close/>
                  <a:moveTo>
                    <a:pt x="196" y="223"/>
                  </a:moveTo>
                  <a:cubicBezTo>
                    <a:pt x="178" y="220"/>
                    <a:pt x="142" y="215"/>
                    <a:pt x="117" y="210"/>
                  </a:cubicBezTo>
                  <a:cubicBezTo>
                    <a:pt x="151" y="202"/>
                    <a:pt x="173" y="198"/>
                    <a:pt x="211" y="180"/>
                  </a:cubicBezTo>
                  <a:cubicBezTo>
                    <a:pt x="205" y="199"/>
                    <a:pt x="199" y="215"/>
                    <a:pt x="196" y="223"/>
                  </a:cubicBezTo>
                  <a:close/>
                  <a:moveTo>
                    <a:pt x="111" y="208"/>
                  </a:moveTo>
                  <a:cubicBezTo>
                    <a:pt x="111" y="208"/>
                    <a:pt x="111" y="208"/>
                    <a:pt x="111" y="208"/>
                  </a:cubicBezTo>
                  <a:cubicBezTo>
                    <a:pt x="109" y="208"/>
                    <a:pt x="108" y="208"/>
                    <a:pt x="107" y="207"/>
                  </a:cubicBezTo>
                  <a:cubicBezTo>
                    <a:pt x="121" y="192"/>
                    <a:pt x="132" y="176"/>
                    <a:pt x="142" y="161"/>
                  </a:cubicBezTo>
                  <a:cubicBezTo>
                    <a:pt x="174" y="175"/>
                    <a:pt x="207" y="177"/>
                    <a:pt x="212" y="178"/>
                  </a:cubicBezTo>
                  <a:cubicBezTo>
                    <a:pt x="196" y="184"/>
                    <a:pt x="115" y="207"/>
                    <a:pt x="111" y="208"/>
                  </a:cubicBezTo>
                  <a:close/>
                  <a:moveTo>
                    <a:pt x="229" y="122"/>
                  </a:moveTo>
                  <a:cubicBezTo>
                    <a:pt x="226" y="135"/>
                    <a:pt x="219" y="156"/>
                    <a:pt x="213" y="175"/>
                  </a:cubicBezTo>
                  <a:cubicBezTo>
                    <a:pt x="191" y="172"/>
                    <a:pt x="168" y="165"/>
                    <a:pt x="147" y="155"/>
                  </a:cubicBezTo>
                  <a:cubicBezTo>
                    <a:pt x="170" y="146"/>
                    <a:pt x="217" y="124"/>
                    <a:pt x="230" y="115"/>
                  </a:cubicBezTo>
                  <a:cubicBezTo>
                    <a:pt x="230" y="118"/>
                    <a:pt x="229" y="120"/>
                    <a:pt x="229" y="122"/>
                  </a:cubicBezTo>
                  <a:close/>
                  <a:moveTo>
                    <a:pt x="231" y="112"/>
                  </a:moveTo>
                  <a:cubicBezTo>
                    <a:pt x="217" y="120"/>
                    <a:pt x="172" y="137"/>
                    <a:pt x="151" y="145"/>
                  </a:cubicBezTo>
                  <a:cubicBezTo>
                    <a:pt x="162" y="125"/>
                    <a:pt x="170" y="107"/>
                    <a:pt x="176" y="90"/>
                  </a:cubicBezTo>
                  <a:cubicBezTo>
                    <a:pt x="199" y="104"/>
                    <a:pt x="223" y="110"/>
                    <a:pt x="231" y="112"/>
                  </a:cubicBezTo>
                  <a:cubicBezTo>
                    <a:pt x="231" y="112"/>
                    <a:pt x="231" y="112"/>
                    <a:pt x="231" y="112"/>
                  </a:cubicBezTo>
                  <a:close/>
                  <a:moveTo>
                    <a:pt x="231" y="109"/>
                  </a:moveTo>
                  <a:cubicBezTo>
                    <a:pt x="213" y="104"/>
                    <a:pt x="196" y="96"/>
                    <a:pt x="181" y="86"/>
                  </a:cubicBezTo>
                  <a:cubicBezTo>
                    <a:pt x="213" y="70"/>
                    <a:pt x="233" y="55"/>
                    <a:pt x="236" y="53"/>
                  </a:cubicBezTo>
                  <a:cubicBezTo>
                    <a:pt x="236" y="74"/>
                    <a:pt x="234" y="93"/>
                    <a:pt x="231" y="10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8"/>
            <p:cNvSpPr>
              <a:spLocks noEditPoints="1"/>
            </p:cNvSpPr>
            <p:nvPr/>
          </p:nvSpPr>
          <p:spPr bwMode="black">
            <a:xfrm>
              <a:off x="1446" y="1651"/>
              <a:ext cx="314" cy="184"/>
            </a:xfrm>
            <a:custGeom>
              <a:avLst/>
              <a:gdLst>
                <a:gd name="T0" fmla="*/ 18 w 133"/>
                <a:gd name="T1" fmla="*/ 59 h 78"/>
                <a:gd name="T2" fmla="*/ 24 w 133"/>
                <a:gd name="T3" fmla="*/ 39 h 78"/>
                <a:gd name="T4" fmla="*/ 31 w 133"/>
                <a:gd name="T5" fmla="*/ 34 h 78"/>
                <a:gd name="T6" fmla="*/ 60 w 133"/>
                <a:gd name="T7" fmla="*/ 70 h 78"/>
                <a:gd name="T8" fmla="*/ 72 w 133"/>
                <a:gd name="T9" fmla="*/ 69 h 78"/>
                <a:gd name="T10" fmla="*/ 33 w 133"/>
                <a:gd name="T11" fmla="*/ 33 h 78"/>
                <a:gd name="T12" fmla="*/ 34 w 133"/>
                <a:gd name="T13" fmla="*/ 32 h 78"/>
                <a:gd name="T14" fmla="*/ 107 w 133"/>
                <a:gd name="T15" fmla="*/ 46 h 78"/>
                <a:gd name="T16" fmla="*/ 108 w 133"/>
                <a:gd name="T17" fmla="*/ 47 h 78"/>
                <a:gd name="T18" fmla="*/ 72 w 133"/>
                <a:gd name="T19" fmla="*/ 67 h 78"/>
                <a:gd name="T20" fmla="*/ 81 w 133"/>
                <a:gd name="T21" fmla="*/ 69 h 78"/>
                <a:gd name="T22" fmla="*/ 109 w 133"/>
                <a:gd name="T23" fmla="*/ 50 h 78"/>
                <a:gd name="T24" fmla="*/ 123 w 133"/>
                <a:gd name="T25" fmla="*/ 77 h 78"/>
                <a:gd name="T26" fmla="*/ 133 w 133"/>
                <a:gd name="T27" fmla="*/ 78 h 78"/>
                <a:gd name="T28" fmla="*/ 98 w 133"/>
                <a:gd name="T29" fmla="*/ 0 h 78"/>
                <a:gd name="T30" fmla="*/ 5 w 133"/>
                <a:gd name="T31" fmla="*/ 44 h 78"/>
                <a:gd name="T32" fmla="*/ 18 w 133"/>
                <a:gd name="T33" fmla="*/ 59 h 78"/>
                <a:gd name="T34" fmla="*/ 96 w 133"/>
                <a:gd name="T35" fmla="*/ 3 h 78"/>
                <a:gd name="T36" fmla="*/ 105 w 133"/>
                <a:gd name="T37" fmla="*/ 41 h 78"/>
                <a:gd name="T38" fmla="*/ 38 w 133"/>
                <a:gd name="T39" fmla="*/ 30 h 78"/>
                <a:gd name="T40" fmla="*/ 96 w 133"/>
                <a:gd name="T41" fmla="*/ 3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3" h="78">
                  <a:moveTo>
                    <a:pt x="18" y="59"/>
                  </a:moveTo>
                  <a:cubicBezTo>
                    <a:pt x="10" y="53"/>
                    <a:pt x="19" y="44"/>
                    <a:pt x="24" y="39"/>
                  </a:cubicBezTo>
                  <a:cubicBezTo>
                    <a:pt x="26" y="38"/>
                    <a:pt x="28" y="36"/>
                    <a:pt x="31" y="34"/>
                  </a:cubicBezTo>
                  <a:cubicBezTo>
                    <a:pt x="37" y="42"/>
                    <a:pt x="54" y="64"/>
                    <a:pt x="60" y="70"/>
                  </a:cubicBezTo>
                  <a:cubicBezTo>
                    <a:pt x="72" y="69"/>
                    <a:pt x="72" y="69"/>
                    <a:pt x="72" y="69"/>
                  </a:cubicBezTo>
                  <a:cubicBezTo>
                    <a:pt x="66" y="64"/>
                    <a:pt x="41" y="39"/>
                    <a:pt x="33" y="33"/>
                  </a:cubicBezTo>
                  <a:cubicBezTo>
                    <a:pt x="33" y="33"/>
                    <a:pt x="34" y="32"/>
                    <a:pt x="34" y="32"/>
                  </a:cubicBezTo>
                  <a:cubicBezTo>
                    <a:pt x="45" y="37"/>
                    <a:pt x="86" y="45"/>
                    <a:pt x="107" y="46"/>
                  </a:cubicBezTo>
                  <a:cubicBezTo>
                    <a:pt x="107" y="47"/>
                    <a:pt x="108" y="47"/>
                    <a:pt x="108" y="47"/>
                  </a:cubicBezTo>
                  <a:cubicBezTo>
                    <a:pt x="100" y="50"/>
                    <a:pt x="86" y="57"/>
                    <a:pt x="72" y="67"/>
                  </a:cubicBezTo>
                  <a:cubicBezTo>
                    <a:pt x="81" y="69"/>
                    <a:pt x="81" y="69"/>
                    <a:pt x="81" y="69"/>
                  </a:cubicBezTo>
                  <a:cubicBezTo>
                    <a:pt x="92" y="63"/>
                    <a:pt x="100" y="57"/>
                    <a:pt x="109" y="50"/>
                  </a:cubicBezTo>
                  <a:cubicBezTo>
                    <a:pt x="113" y="58"/>
                    <a:pt x="117" y="67"/>
                    <a:pt x="123" y="77"/>
                  </a:cubicBezTo>
                  <a:cubicBezTo>
                    <a:pt x="133" y="78"/>
                    <a:pt x="133" y="78"/>
                    <a:pt x="133" y="78"/>
                  </a:cubicBezTo>
                  <a:cubicBezTo>
                    <a:pt x="116" y="49"/>
                    <a:pt x="103" y="22"/>
                    <a:pt x="98" y="0"/>
                  </a:cubicBezTo>
                  <a:cubicBezTo>
                    <a:pt x="85" y="3"/>
                    <a:pt x="17" y="27"/>
                    <a:pt x="5" y="44"/>
                  </a:cubicBezTo>
                  <a:cubicBezTo>
                    <a:pt x="0" y="51"/>
                    <a:pt x="14" y="56"/>
                    <a:pt x="18" y="59"/>
                  </a:cubicBezTo>
                  <a:close/>
                  <a:moveTo>
                    <a:pt x="96" y="3"/>
                  </a:moveTo>
                  <a:cubicBezTo>
                    <a:pt x="97" y="16"/>
                    <a:pt x="100" y="28"/>
                    <a:pt x="105" y="41"/>
                  </a:cubicBezTo>
                  <a:cubicBezTo>
                    <a:pt x="90" y="37"/>
                    <a:pt x="51" y="32"/>
                    <a:pt x="38" y="30"/>
                  </a:cubicBezTo>
                  <a:cubicBezTo>
                    <a:pt x="61" y="16"/>
                    <a:pt x="92" y="5"/>
                    <a:pt x="96"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9"/>
            <p:cNvSpPr>
              <a:spLocks noEditPoints="1"/>
            </p:cNvSpPr>
            <p:nvPr/>
          </p:nvSpPr>
          <p:spPr bwMode="black">
            <a:xfrm>
              <a:off x="1361" y="1755"/>
              <a:ext cx="864" cy="607"/>
            </a:xfrm>
            <a:custGeom>
              <a:avLst/>
              <a:gdLst>
                <a:gd name="T0" fmla="*/ 198 w 366"/>
                <a:gd name="T1" fmla="*/ 36 h 257"/>
                <a:gd name="T2" fmla="*/ 41 w 366"/>
                <a:gd name="T3" fmla="*/ 0 h 257"/>
                <a:gd name="T4" fmla="*/ 102 w 366"/>
                <a:gd name="T5" fmla="*/ 111 h 257"/>
                <a:gd name="T6" fmla="*/ 0 w 366"/>
                <a:gd name="T7" fmla="*/ 257 h 257"/>
                <a:gd name="T8" fmla="*/ 366 w 366"/>
                <a:gd name="T9" fmla="*/ 130 h 257"/>
                <a:gd name="T10" fmla="*/ 140 w 366"/>
                <a:gd name="T11" fmla="*/ 180 h 257"/>
                <a:gd name="T12" fmla="*/ 186 w 366"/>
                <a:gd name="T13" fmla="*/ 121 h 257"/>
                <a:gd name="T14" fmla="*/ 140 w 366"/>
                <a:gd name="T15" fmla="*/ 180 h 257"/>
                <a:gd name="T16" fmla="*/ 145 w 366"/>
                <a:gd name="T17" fmla="*/ 37 h 257"/>
                <a:gd name="T18" fmla="*/ 109 w 366"/>
                <a:gd name="T19" fmla="*/ 68 h 257"/>
                <a:gd name="T20" fmla="*/ 187 w 366"/>
                <a:gd name="T21" fmla="*/ 111 h 257"/>
                <a:gd name="T22" fmla="*/ 156 w 366"/>
                <a:gd name="T23" fmla="*/ 95 h 257"/>
                <a:gd name="T24" fmla="*/ 164 w 366"/>
                <a:gd name="T25" fmla="*/ 85 h 257"/>
                <a:gd name="T26" fmla="*/ 198 w 366"/>
                <a:gd name="T27" fmla="*/ 102 h 257"/>
                <a:gd name="T28" fmla="*/ 109 w 366"/>
                <a:gd name="T29" fmla="*/ 130 h 257"/>
                <a:gd name="T30" fmla="*/ 127 w 366"/>
                <a:gd name="T31" fmla="*/ 144 h 257"/>
                <a:gd name="T32" fmla="*/ 118 w 366"/>
                <a:gd name="T33" fmla="*/ 151 h 257"/>
                <a:gd name="T34" fmla="*/ 103 w 366"/>
                <a:gd name="T35" fmla="*/ 141 h 257"/>
                <a:gd name="T36" fmla="*/ 143 w 366"/>
                <a:gd name="T37" fmla="*/ 90 h 257"/>
                <a:gd name="T38" fmla="*/ 106 w 366"/>
                <a:gd name="T39" fmla="*/ 79 h 257"/>
                <a:gd name="T40" fmla="*/ 115 w 366"/>
                <a:gd name="T41" fmla="*/ 161 h 257"/>
                <a:gd name="T42" fmla="*/ 80 w 366"/>
                <a:gd name="T43" fmla="*/ 186 h 257"/>
                <a:gd name="T44" fmla="*/ 125 w 366"/>
                <a:gd name="T45" fmla="*/ 159 h 257"/>
                <a:gd name="T46" fmla="*/ 69 w 366"/>
                <a:gd name="T47" fmla="*/ 210 h 257"/>
                <a:gd name="T48" fmla="*/ 199 w 366"/>
                <a:gd name="T49" fmla="*/ 118 h 257"/>
                <a:gd name="T50" fmla="*/ 147 w 366"/>
                <a:gd name="T51" fmla="*/ 177 h 257"/>
                <a:gd name="T52" fmla="*/ 210 w 366"/>
                <a:gd name="T53" fmla="*/ 110 h 257"/>
                <a:gd name="T54" fmla="*/ 244 w 366"/>
                <a:gd name="T55" fmla="*/ 147 h 257"/>
                <a:gd name="T56" fmla="*/ 244 w 366"/>
                <a:gd name="T57" fmla="*/ 147 h 257"/>
                <a:gd name="T58" fmla="*/ 210 w 366"/>
                <a:gd name="T59" fmla="*/ 110 h 257"/>
                <a:gd name="T60" fmla="*/ 209 w 366"/>
                <a:gd name="T61" fmla="*/ 101 h 257"/>
                <a:gd name="T62" fmla="*/ 272 w 366"/>
                <a:gd name="T63" fmla="*/ 67 h 257"/>
                <a:gd name="T64" fmla="*/ 212 w 366"/>
                <a:gd name="T65" fmla="*/ 49 h 257"/>
                <a:gd name="T66" fmla="*/ 150 w 366"/>
                <a:gd name="T67" fmla="*/ 37 h 257"/>
                <a:gd name="T68" fmla="*/ 140 w 366"/>
                <a:gd name="T69" fmla="*/ 36 h 257"/>
                <a:gd name="T70" fmla="*/ 89 w 366"/>
                <a:gd name="T71" fmla="*/ 26 h 257"/>
                <a:gd name="T72" fmla="*/ 57 w 366"/>
                <a:gd name="T73" fmla="*/ 17 h 257"/>
                <a:gd name="T74" fmla="*/ 95 w 366"/>
                <a:gd name="T75" fmla="*/ 61 h 257"/>
                <a:gd name="T76" fmla="*/ 252 w 366"/>
                <a:gd name="T77" fmla="*/ 145 h 257"/>
                <a:gd name="T78" fmla="*/ 357 w 366"/>
                <a:gd name="T79" fmla="*/ 125 h 257"/>
                <a:gd name="T80" fmla="*/ 252 w 366"/>
                <a:gd name="T81" fmla="*/ 145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66" h="257">
                  <a:moveTo>
                    <a:pt x="365" y="127"/>
                  </a:moveTo>
                  <a:cubicBezTo>
                    <a:pt x="341" y="90"/>
                    <a:pt x="305" y="56"/>
                    <a:pt x="198" y="36"/>
                  </a:cubicBezTo>
                  <a:cubicBezTo>
                    <a:pt x="175" y="32"/>
                    <a:pt x="148" y="29"/>
                    <a:pt x="101" y="20"/>
                  </a:cubicBezTo>
                  <a:cubicBezTo>
                    <a:pt x="84" y="18"/>
                    <a:pt x="35" y="10"/>
                    <a:pt x="41" y="0"/>
                  </a:cubicBezTo>
                  <a:cubicBezTo>
                    <a:pt x="38" y="4"/>
                    <a:pt x="40" y="8"/>
                    <a:pt x="42" y="10"/>
                  </a:cubicBezTo>
                  <a:cubicBezTo>
                    <a:pt x="67" y="38"/>
                    <a:pt x="102" y="54"/>
                    <a:pt x="102" y="111"/>
                  </a:cubicBezTo>
                  <a:cubicBezTo>
                    <a:pt x="102" y="163"/>
                    <a:pt x="55" y="212"/>
                    <a:pt x="8" y="251"/>
                  </a:cubicBezTo>
                  <a:cubicBezTo>
                    <a:pt x="5" y="253"/>
                    <a:pt x="3" y="255"/>
                    <a:pt x="0" y="257"/>
                  </a:cubicBezTo>
                  <a:cubicBezTo>
                    <a:pt x="57" y="223"/>
                    <a:pt x="93" y="208"/>
                    <a:pt x="137" y="191"/>
                  </a:cubicBezTo>
                  <a:cubicBezTo>
                    <a:pt x="192" y="170"/>
                    <a:pt x="303" y="139"/>
                    <a:pt x="366" y="130"/>
                  </a:cubicBezTo>
                  <a:lnTo>
                    <a:pt x="365" y="127"/>
                  </a:lnTo>
                  <a:close/>
                  <a:moveTo>
                    <a:pt x="140" y="180"/>
                  </a:moveTo>
                  <a:cubicBezTo>
                    <a:pt x="140" y="168"/>
                    <a:pt x="137" y="158"/>
                    <a:pt x="132" y="151"/>
                  </a:cubicBezTo>
                  <a:cubicBezTo>
                    <a:pt x="148" y="141"/>
                    <a:pt x="166" y="131"/>
                    <a:pt x="186" y="121"/>
                  </a:cubicBezTo>
                  <a:cubicBezTo>
                    <a:pt x="174" y="139"/>
                    <a:pt x="159" y="158"/>
                    <a:pt x="140" y="180"/>
                  </a:cubicBezTo>
                  <a:cubicBezTo>
                    <a:pt x="140" y="180"/>
                    <a:pt x="140" y="180"/>
                    <a:pt x="140" y="180"/>
                  </a:cubicBezTo>
                  <a:close/>
                  <a:moveTo>
                    <a:pt x="145" y="37"/>
                  </a:moveTo>
                  <a:cubicBezTo>
                    <a:pt x="145" y="37"/>
                    <a:pt x="145" y="37"/>
                    <a:pt x="145" y="37"/>
                  </a:cubicBezTo>
                  <a:cubicBezTo>
                    <a:pt x="150" y="50"/>
                    <a:pt x="151" y="65"/>
                    <a:pt x="150" y="80"/>
                  </a:cubicBezTo>
                  <a:cubicBezTo>
                    <a:pt x="136" y="75"/>
                    <a:pt x="122" y="72"/>
                    <a:pt x="109" y="68"/>
                  </a:cubicBezTo>
                  <a:cubicBezTo>
                    <a:pt x="117" y="58"/>
                    <a:pt x="130" y="48"/>
                    <a:pt x="145" y="37"/>
                  </a:cubicBezTo>
                  <a:close/>
                  <a:moveTo>
                    <a:pt x="187" y="111"/>
                  </a:moveTo>
                  <a:cubicBezTo>
                    <a:pt x="170" y="119"/>
                    <a:pt x="154" y="127"/>
                    <a:pt x="140" y="136"/>
                  </a:cubicBezTo>
                  <a:cubicBezTo>
                    <a:pt x="148" y="122"/>
                    <a:pt x="153" y="108"/>
                    <a:pt x="156" y="95"/>
                  </a:cubicBezTo>
                  <a:cubicBezTo>
                    <a:pt x="166" y="100"/>
                    <a:pt x="176" y="105"/>
                    <a:pt x="187" y="111"/>
                  </a:cubicBezTo>
                  <a:close/>
                  <a:moveTo>
                    <a:pt x="164" y="85"/>
                  </a:moveTo>
                  <a:cubicBezTo>
                    <a:pt x="179" y="74"/>
                    <a:pt x="198" y="62"/>
                    <a:pt x="219" y="51"/>
                  </a:cubicBezTo>
                  <a:cubicBezTo>
                    <a:pt x="218" y="63"/>
                    <a:pt x="211" y="80"/>
                    <a:pt x="198" y="102"/>
                  </a:cubicBezTo>
                  <a:cubicBezTo>
                    <a:pt x="187" y="95"/>
                    <a:pt x="175" y="90"/>
                    <a:pt x="164" y="85"/>
                  </a:cubicBezTo>
                  <a:close/>
                  <a:moveTo>
                    <a:pt x="109" y="130"/>
                  </a:moveTo>
                  <a:cubicBezTo>
                    <a:pt x="116" y="123"/>
                    <a:pt x="129" y="111"/>
                    <a:pt x="147" y="97"/>
                  </a:cubicBezTo>
                  <a:cubicBezTo>
                    <a:pt x="144" y="113"/>
                    <a:pt x="137" y="129"/>
                    <a:pt x="127" y="144"/>
                  </a:cubicBezTo>
                  <a:cubicBezTo>
                    <a:pt x="121" y="137"/>
                    <a:pt x="114" y="132"/>
                    <a:pt x="109" y="130"/>
                  </a:cubicBezTo>
                  <a:close/>
                  <a:moveTo>
                    <a:pt x="118" y="151"/>
                  </a:moveTo>
                  <a:cubicBezTo>
                    <a:pt x="107" y="159"/>
                    <a:pt x="96" y="167"/>
                    <a:pt x="88" y="174"/>
                  </a:cubicBezTo>
                  <a:cubicBezTo>
                    <a:pt x="95" y="164"/>
                    <a:pt x="100" y="153"/>
                    <a:pt x="103" y="141"/>
                  </a:cubicBezTo>
                  <a:cubicBezTo>
                    <a:pt x="109" y="144"/>
                    <a:pt x="114" y="147"/>
                    <a:pt x="118" y="151"/>
                  </a:cubicBezTo>
                  <a:close/>
                  <a:moveTo>
                    <a:pt x="143" y="90"/>
                  </a:moveTo>
                  <a:cubicBezTo>
                    <a:pt x="132" y="99"/>
                    <a:pt x="121" y="109"/>
                    <a:pt x="107" y="123"/>
                  </a:cubicBezTo>
                  <a:cubicBezTo>
                    <a:pt x="109" y="107"/>
                    <a:pt x="108" y="92"/>
                    <a:pt x="106" y="79"/>
                  </a:cubicBezTo>
                  <a:cubicBezTo>
                    <a:pt x="116" y="81"/>
                    <a:pt x="129" y="85"/>
                    <a:pt x="143" y="90"/>
                  </a:cubicBezTo>
                  <a:close/>
                  <a:moveTo>
                    <a:pt x="115" y="161"/>
                  </a:moveTo>
                  <a:cubicBezTo>
                    <a:pt x="101" y="179"/>
                    <a:pt x="82" y="196"/>
                    <a:pt x="58" y="210"/>
                  </a:cubicBezTo>
                  <a:cubicBezTo>
                    <a:pt x="67" y="202"/>
                    <a:pt x="74" y="194"/>
                    <a:pt x="80" y="186"/>
                  </a:cubicBezTo>
                  <a:cubicBezTo>
                    <a:pt x="88" y="179"/>
                    <a:pt x="100" y="171"/>
                    <a:pt x="115" y="161"/>
                  </a:cubicBezTo>
                  <a:close/>
                  <a:moveTo>
                    <a:pt x="125" y="159"/>
                  </a:moveTo>
                  <a:cubicBezTo>
                    <a:pt x="132" y="166"/>
                    <a:pt x="134" y="175"/>
                    <a:pt x="135" y="182"/>
                  </a:cubicBezTo>
                  <a:cubicBezTo>
                    <a:pt x="109" y="192"/>
                    <a:pt x="89" y="200"/>
                    <a:pt x="69" y="210"/>
                  </a:cubicBezTo>
                  <a:cubicBezTo>
                    <a:pt x="93" y="194"/>
                    <a:pt x="112" y="176"/>
                    <a:pt x="125" y="159"/>
                  </a:cubicBezTo>
                  <a:close/>
                  <a:moveTo>
                    <a:pt x="199" y="118"/>
                  </a:moveTo>
                  <a:cubicBezTo>
                    <a:pt x="213" y="127"/>
                    <a:pt x="226" y="137"/>
                    <a:pt x="238" y="148"/>
                  </a:cubicBezTo>
                  <a:cubicBezTo>
                    <a:pt x="211" y="155"/>
                    <a:pt x="181" y="165"/>
                    <a:pt x="147" y="177"/>
                  </a:cubicBezTo>
                  <a:cubicBezTo>
                    <a:pt x="171" y="157"/>
                    <a:pt x="187" y="137"/>
                    <a:pt x="199" y="118"/>
                  </a:cubicBezTo>
                  <a:close/>
                  <a:moveTo>
                    <a:pt x="210" y="110"/>
                  </a:moveTo>
                  <a:cubicBezTo>
                    <a:pt x="236" y="98"/>
                    <a:pt x="265" y="88"/>
                    <a:pt x="296" y="79"/>
                  </a:cubicBezTo>
                  <a:cubicBezTo>
                    <a:pt x="286" y="96"/>
                    <a:pt x="269" y="115"/>
                    <a:pt x="244" y="147"/>
                  </a:cubicBezTo>
                  <a:cubicBezTo>
                    <a:pt x="244" y="147"/>
                    <a:pt x="244" y="147"/>
                    <a:pt x="244" y="147"/>
                  </a:cubicBezTo>
                  <a:cubicBezTo>
                    <a:pt x="244" y="147"/>
                    <a:pt x="244" y="147"/>
                    <a:pt x="244" y="147"/>
                  </a:cubicBezTo>
                  <a:cubicBezTo>
                    <a:pt x="244" y="147"/>
                    <a:pt x="244" y="147"/>
                    <a:pt x="244" y="147"/>
                  </a:cubicBezTo>
                  <a:cubicBezTo>
                    <a:pt x="235" y="131"/>
                    <a:pt x="223" y="120"/>
                    <a:pt x="210" y="110"/>
                  </a:cubicBezTo>
                  <a:close/>
                  <a:moveTo>
                    <a:pt x="291" y="75"/>
                  </a:moveTo>
                  <a:cubicBezTo>
                    <a:pt x="261" y="82"/>
                    <a:pt x="233" y="91"/>
                    <a:pt x="209" y="101"/>
                  </a:cubicBezTo>
                  <a:cubicBezTo>
                    <a:pt x="218" y="82"/>
                    <a:pt x="222" y="66"/>
                    <a:pt x="223" y="52"/>
                  </a:cubicBezTo>
                  <a:cubicBezTo>
                    <a:pt x="240" y="56"/>
                    <a:pt x="256" y="61"/>
                    <a:pt x="272" y="67"/>
                  </a:cubicBezTo>
                  <a:cubicBezTo>
                    <a:pt x="279" y="70"/>
                    <a:pt x="285" y="72"/>
                    <a:pt x="291" y="75"/>
                  </a:cubicBezTo>
                  <a:close/>
                  <a:moveTo>
                    <a:pt x="212" y="49"/>
                  </a:moveTo>
                  <a:cubicBezTo>
                    <a:pt x="193" y="58"/>
                    <a:pt x="176" y="66"/>
                    <a:pt x="158" y="79"/>
                  </a:cubicBezTo>
                  <a:cubicBezTo>
                    <a:pt x="158" y="64"/>
                    <a:pt x="155" y="49"/>
                    <a:pt x="150" y="37"/>
                  </a:cubicBezTo>
                  <a:cubicBezTo>
                    <a:pt x="171" y="41"/>
                    <a:pt x="191" y="44"/>
                    <a:pt x="212" y="49"/>
                  </a:cubicBezTo>
                  <a:close/>
                  <a:moveTo>
                    <a:pt x="140" y="36"/>
                  </a:moveTo>
                  <a:cubicBezTo>
                    <a:pt x="131" y="40"/>
                    <a:pt x="112" y="52"/>
                    <a:pt x="103" y="64"/>
                  </a:cubicBezTo>
                  <a:cubicBezTo>
                    <a:pt x="98" y="46"/>
                    <a:pt x="92" y="32"/>
                    <a:pt x="89" y="26"/>
                  </a:cubicBezTo>
                  <a:cubicBezTo>
                    <a:pt x="108" y="30"/>
                    <a:pt x="128" y="34"/>
                    <a:pt x="140" y="36"/>
                  </a:cubicBezTo>
                  <a:close/>
                  <a:moveTo>
                    <a:pt x="57" y="17"/>
                  </a:moveTo>
                  <a:cubicBezTo>
                    <a:pt x="64" y="20"/>
                    <a:pt x="74" y="23"/>
                    <a:pt x="84" y="25"/>
                  </a:cubicBezTo>
                  <a:cubicBezTo>
                    <a:pt x="89" y="38"/>
                    <a:pt x="92" y="50"/>
                    <a:pt x="95" y="61"/>
                  </a:cubicBezTo>
                  <a:cubicBezTo>
                    <a:pt x="86" y="44"/>
                    <a:pt x="73" y="29"/>
                    <a:pt x="57" y="17"/>
                  </a:cubicBezTo>
                  <a:close/>
                  <a:moveTo>
                    <a:pt x="252" y="145"/>
                  </a:moveTo>
                  <a:cubicBezTo>
                    <a:pt x="276" y="122"/>
                    <a:pt x="288" y="109"/>
                    <a:pt x="301" y="80"/>
                  </a:cubicBezTo>
                  <a:cubicBezTo>
                    <a:pt x="328" y="95"/>
                    <a:pt x="347" y="113"/>
                    <a:pt x="357" y="125"/>
                  </a:cubicBezTo>
                  <a:cubicBezTo>
                    <a:pt x="358" y="126"/>
                    <a:pt x="359" y="126"/>
                    <a:pt x="360" y="127"/>
                  </a:cubicBezTo>
                  <a:cubicBezTo>
                    <a:pt x="347" y="128"/>
                    <a:pt x="309" y="131"/>
                    <a:pt x="252" y="1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40"/>
            <p:cNvSpPr>
              <a:spLocks/>
            </p:cNvSpPr>
            <p:nvPr/>
          </p:nvSpPr>
          <p:spPr bwMode="black">
            <a:xfrm>
              <a:off x="2315" y="2053"/>
              <a:ext cx="264" cy="491"/>
            </a:xfrm>
            <a:custGeom>
              <a:avLst/>
              <a:gdLst>
                <a:gd name="T0" fmla="*/ 112 w 112"/>
                <a:gd name="T1" fmla="*/ 154 h 208"/>
                <a:gd name="T2" fmla="*/ 97 w 112"/>
                <a:gd name="T3" fmla="*/ 192 h 208"/>
                <a:gd name="T4" fmla="*/ 46 w 112"/>
                <a:gd name="T5" fmla="*/ 208 h 208"/>
                <a:gd name="T6" fmla="*/ 20 w 112"/>
                <a:gd name="T7" fmla="*/ 205 h 208"/>
                <a:gd name="T8" fmla="*/ 0 w 112"/>
                <a:gd name="T9" fmla="*/ 197 h 208"/>
                <a:gd name="T10" fmla="*/ 0 w 112"/>
                <a:gd name="T11" fmla="*/ 169 h 208"/>
                <a:gd name="T12" fmla="*/ 24 w 112"/>
                <a:gd name="T13" fmla="*/ 182 h 208"/>
                <a:gd name="T14" fmla="*/ 49 w 112"/>
                <a:gd name="T15" fmla="*/ 187 h 208"/>
                <a:gd name="T16" fmla="*/ 88 w 112"/>
                <a:gd name="T17" fmla="*/ 156 h 208"/>
                <a:gd name="T18" fmla="*/ 78 w 112"/>
                <a:gd name="T19" fmla="*/ 133 h 208"/>
                <a:gd name="T20" fmla="*/ 45 w 112"/>
                <a:gd name="T21" fmla="*/ 111 h 208"/>
                <a:gd name="T22" fmla="*/ 10 w 112"/>
                <a:gd name="T23" fmla="*/ 84 h 208"/>
                <a:gd name="T24" fmla="*/ 0 w 112"/>
                <a:gd name="T25" fmla="*/ 53 h 208"/>
                <a:gd name="T26" fmla="*/ 17 w 112"/>
                <a:gd name="T27" fmla="*/ 15 h 208"/>
                <a:gd name="T28" fmla="*/ 64 w 112"/>
                <a:gd name="T29" fmla="*/ 0 h 208"/>
                <a:gd name="T30" fmla="*/ 104 w 112"/>
                <a:gd name="T31" fmla="*/ 7 h 208"/>
                <a:gd name="T32" fmla="*/ 104 w 112"/>
                <a:gd name="T33" fmla="*/ 33 h 208"/>
                <a:gd name="T34" fmla="*/ 63 w 112"/>
                <a:gd name="T35" fmla="*/ 21 h 208"/>
                <a:gd name="T36" fmla="*/ 35 w 112"/>
                <a:gd name="T37" fmla="*/ 30 h 208"/>
                <a:gd name="T38" fmla="*/ 25 w 112"/>
                <a:gd name="T39" fmla="*/ 51 h 208"/>
                <a:gd name="T40" fmla="*/ 34 w 112"/>
                <a:gd name="T41" fmla="*/ 75 h 208"/>
                <a:gd name="T42" fmla="*/ 64 w 112"/>
                <a:gd name="T43" fmla="*/ 95 h 208"/>
                <a:gd name="T44" fmla="*/ 100 w 112"/>
                <a:gd name="T45" fmla="*/ 121 h 208"/>
                <a:gd name="T46" fmla="*/ 112 w 112"/>
                <a:gd name="T47" fmla="*/ 154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2" h="208">
                  <a:moveTo>
                    <a:pt x="112" y="154"/>
                  </a:moveTo>
                  <a:cubicBezTo>
                    <a:pt x="112" y="169"/>
                    <a:pt x="107" y="182"/>
                    <a:pt x="97" y="192"/>
                  </a:cubicBezTo>
                  <a:cubicBezTo>
                    <a:pt x="85" y="203"/>
                    <a:pt x="68" y="208"/>
                    <a:pt x="46" y="208"/>
                  </a:cubicBezTo>
                  <a:cubicBezTo>
                    <a:pt x="38" y="208"/>
                    <a:pt x="30" y="207"/>
                    <a:pt x="20" y="205"/>
                  </a:cubicBezTo>
                  <a:cubicBezTo>
                    <a:pt x="11" y="202"/>
                    <a:pt x="5" y="200"/>
                    <a:pt x="0" y="197"/>
                  </a:cubicBezTo>
                  <a:cubicBezTo>
                    <a:pt x="0" y="169"/>
                    <a:pt x="0" y="169"/>
                    <a:pt x="0" y="169"/>
                  </a:cubicBezTo>
                  <a:cubicBezTo>
                    <a:pt x="6" y="174"/>
                    <a:pt x="14" y="179"/>
                    <a:pt x="24" y="182"/>
                  </a:cubicBezTo>
                  <a:cubicBezTo>
                    <a:pt x="33" y="185"/>
                    <a:pt x="41" y="187"/>
                    <a:pt x="49" y="187"/>
                  </a:cubicBezTo>
                  <a:cubicBezTo>
                    <a:pt x="75" y="187"/>
                    <a:pt x="88" y="177"/>
                    <a:pt x="88" y="156"/>
                  </a:cubicBezTo>
                  <a:cubicBezTo>
                    <a:pt x="88" y="148"/>
                    <a:pt x="84" y="140"/>
                    <a:pt x="78" y="133"/>
                  </a:cubicBezTo>
                  <a:cubicBezTo>
                    <a:pt x="72" y="127"/>
                    <a:pt x="61" y="120"/>
                    <a:pt x="45" y="111"/>
                  </a:cubicBezTo>
                  <a:cubicBezTo>
                    <a:pt x="29" y="102"/>
                    <a:pt x="17" y="93"/>
                    <a:pt x="10" y="84"/>
                  </a:cubicBezTo>
                  <a:cubicBezTo>
                    <a:pt x="4" y="75"/>
                    <a:pt x="0" y="65"/>
                    <a:pt x="0" y="53"/>
                  </a:cubicBezTo>
                  <a:cubicBezTo>
                    <a:pt x="0" y="38"/>
                    <a:pt x="6" y="25"/>
                    <a:pt x="17" y="15"/>
                  </a:cubicBezTo>
                  <a:cubicBezTo>
                    <a:pt x="29" y="5"/>
                    <a:pt x="45" y="0"/>
                    <a:pt x="64" y="0"/>
                  </a:cubicBezTo>
                  <a:cubicBezTo>
                    <a:pt x="82" y="0"/>
                    <a:pt x="96" y="2"/>
                    <a:pt x="104" y="7"/>
                  </a:cubicBezTo>
                  <a:cubicBezTo>
                    <a:pt x="104" y="33"/>
                    <a:pt x="104" y="33"/>
                    <a:pt x="104" y="33"/>
                  </a:cubicBezTo>
                  <a:cubicBezTo>
                    <a:pt x="93" y="25"/>
                    <a:pt x="80" y="21"/>
                    <a:pt x="63" y="21"/>
                  </a:cubicBezTo>
                  <a:cubicBezTo>
                    <a:pt x="51" y="21"/>
                    <a:pt x="42" y="24"/>
                    <a:pt x="35" y="30"/>
                  </a:cubicBezTo>
                  <a:cubicBezTo>
                    <a:pt x="28" y="35"/>
                    <a:pt x="25" y="43"/>
                    <a:pt x="25" y="51"/>
                  </a:cubicBezTo>
                  <a:cubicBezTo>
                    <a:pt x="25" y="61"/>
                    <a:pt x="28" y="68"/>
                    <a:pt x="34" y="75"/>
                  </a:cubicBezTo>
                  <a:cubicBezTo>
                    <a:pt x="39" y="80"/>
                    <a:pt x="49" y="87"/>
                    <a:pt x="64" y="95"/>
                  </a:cubicBezTo>
                  <a:cubicBezTo>
                    <a:pt x="81" y="104"/>
                    <a:pt x="93" y="113"/>
                    <a:pt x="100" y="121"/>
                  </a:cubicBezTo>
                  <a:cubicBezTo>
                    <a:pt x="108" y="131"/>
                    <a:pt x="112" y="142"/>
                    <a:pt x="112" y="1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41"/>
            <p:cNvSpPr>
              <a:spLocks/>
            </p:cNvSpPr>
            <p:nvPr/>
          </p:nvSpPr>
          <p:spPr bwMode="black">
            <a:xfrm>
              <a:off x="2648" y="2031"/>
              <a:ext cx="281" cy="506"/>
            </a:xfrm>
            <a:custGeom>
              <a:avLst/>
              <a:gdLst>
                <a:gd name="T0" fmla="*/ 119 w 119"/>
                <a:gd name="T1" fmla="*/ 214 h 214"/>
                <a:gd name="T2" fmla="*/ 96 w 119"/>
                <a:gd name="T3" fmla="*/ 214 h 214"/>
                <a:gd name="T4" fmla="*/ 96 w 119"/>
                <a:gd name="T5" fmla="*/ 131 h 214"/>
                <a:gd name="T6" fmla="*/ 63 w 119"/>
                <a:gd name="T7" fmla="*/ 86 h 214"/>
                <a:gd name="T8" fmla="*/ 35 w 119"/>
                <a:gd name="T9" fmla="*/ 98 h 214"/>
                <a:gd name="T10" fmla="*/ 23 w 119"/>
                <a:gd name="T11" fmla="*/ 132 h 214"/>
                <a:gd name="T12" fmla="*/ 23 w 119"/>
                <a:gd name="T13" fmla="*/ 214 h 214"/>
                <a:gd name="T14" fmla="*/ 0 w 119"/>
                <a:gd name="T15" fmla="*/ 214 h 214"/>
                <a:gd name="T16" fmla="*/ 0 w 119"/>
                <a:gd name="T17" fmla="*/ 0 h 214"/>
                <a:gd name="T18" fmla="*/ 23 w 119"/>
                <a:gd name="T19" fmla="*/ 0 h 214"/>
                <a:gd name="T20" fmla="*/ 23 w 119"/>
                <a:gd name="T21" fmla="*/ 93 h 214"/>
                <a:gd name="T22" fmla="*/ 24 w 119"/>
                <a:gd name="T23" fmla="*/ 93 h 214"/>
                <a:gd name="T24" fmla="*/ 71 w 119"/>
                <a:gd name="T25" fmla="*/ 66 h 214"/>
                <a:gd name="T26" fmla="*/ 119 w 119"/>
                <a:gd name="T27" fmla="*/ 125 h 214"/>
                <a:gd name="T28" fmla="*/ 119 w 119"/>
                <a:gd name="T29" fmla="*/ 214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214">
                  <a:moveTo>
                    <a:pt x="119" y="214"/>
                  </a:moveTo>
                  <a:cubicBezTo>
                    <a:pt x="96" y="214"/>
                    <a:pt x="96" y="214"/>
                    <a:pt x="96" y="214"/>
                  </a:cubicBezTo>
                  <a:cubicBezTo>
                    <a:pt x="96" y="131"/>
                    <a:pt x="96" y="131"/>
                    <a:pt x="96" y="131"/>
                  </a:cubicBezTo>
                  <a:cubicBezTo>
                    <a:pt x="96" y="101"/>
                    <a:pt x="85" y="86"/>
                    <a:pt x="63" y="86"/>
                  </a:cubicBezTo>
                  <a:cubicBezTo>
                    <a:pt x="52" y="86"/>
                    <a:pt x="42" y="90"/>
                    <a:pt x="35" y="98"/>
                  </a:cubicBezTo>
                  <a:cubicBezTo>
                    <a:pt x="27" y="107"/>
                    <a:pt x="23" y="118"/>
                    <a:pt x="23" y="132"/>
                  </a:cubicBezTo>
                  <a:cubicBezTo>
                    <a:pt x="23" y="214"/>
                    <a:pt x="23" y="214"/>
                    <a:pt x="23" y="214"/>
                  </a:cubicBezTo>
                  <a:cubicBezTo>
                    <a:pt x="0" y="214"/>
                    <a:pt x="0" y="214"/>
                    <a:pt x="0" y="214"/>
                  </a:cubicBezTo>
                  <a:cubicBezTo>
                    <a:pt x="0" y="0"/>
                    <a:pt x="0" y="0"/>
                    <a:pt x="0" y="0"/>
                  </a:cubicBezTo>
                  <a:cubicBezTo>
                    <a:pt x="23" y="0"/>
                    <a:pt x="23" y="0"/>
                    <a:pt x="23" y="0"/>
                  </a:cubicBezTo>
                  <a:cubicBezTo>
                    <a:pt x="23" y="93"/>
                    <a:pt x="23" y="93"/>
                    <a:pt x="23" y="93"/>
                  </a:cubicBezTo>
                  <a:cubicBezTo>
                    <a:pt x="24" y="93"/>
                    <a:pt x="24" y="93"/>
                    <a:pt x="24" y="93"/>
                  </a:cubicBezTo>
                  <a:cubicBezTo>
                    <a:pt x="35" y="75"/>
                    <a:pt x="50" y="66"/>
                    <a:pt x="71" y="66"/>
                  </a:cubicBezTo>
                  <a:cubicBezTo>
                    <a:pt x="103" y="66"/>
                    <a:pt x="119" y="86"/>
                    <a:pt x="119" y="125"/>
                  </a:cubicBezTo>
                  <a:lnTo>
                    <a:pt x="119" y="2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2"/>
            <p:cNvSpPr>
              <a:spLocks noEditPoints="1"/>
            </p:cNvSpPr>
            <p:nvPr/>
          </p:nvSpPr>
          <p:spPr bwMode="black">
            <a:xfrm>
              <a:off x="2983" y="2187"/>
              <a:ext cx="270" cy="357"/>
            </a:xfrm>
            <a:custGeom>
              <a:avLst/>
              <a:gdLst>
                <a:gd name="T0" fmla="*/ 114 w 114"/>
                <a:gd name="T1" fmla="*/ 148 h 151"/>
                <a:gd name="T2" fmla="*/ 91 w 114"/>
                <a:gd name="T3" fmla="*/ 148 h 151"/>
                <a:gd name="T4" fmla="*/ 91 w 114"/>
                <a:gd name="T5" fmla="*/ 125 h 151"/>
                <a:gd name="T6" fmla="*/ 91 w 114"/>
                <a:gd name="T7" fmla="*/ 125 h 151"/>
                <a:gd name="T8" fmla="*/ 46 w 114"/>
                <a:gd name="T9" fmla="*/ 151 h 151"/>
                <a:gd name="T10" fmla="*/ 12 w 114"/>
                <a:gd name="T11" fmla="*/ 139 h 151"/>
                <a:gd name="T12" fmla="*/ 0 w 114"/>
                <a:gd name="T13" fmla="*/ 109 h 151"/>
                <a:gd name="T14" fmla="*/ 48 w 114"/>
                <a:gd name="T15" fmla="*/ 62 h 151"/>
                <a:gd name="T16" fmla="*/ 91 w 114"/>
                <a:gd name="T17" fmla="*/ 56 h 151"/>
                <a:gd name="T18" fmla="*/ 62 w 114"/>
                <a:gd name="T19" fmla="*/ 20 h 151"/>
                <a:gd name="T20" fmla="*/ 15 w 114"/>
                <a:gd name="T21" fmla="*/ 37 h 151"/>
                <a:gd name="T22" fmla="*/ 15 w 114"/>
                <a:gd name="T23" fmla="*/ 14 h 151"/>
                <a:gd name="T24" fmla="*/ 35 w 114"/>
                <a:gd name="T25" fmla="*/ 5 h 151"/>
                <a:gd name="T26" fmla="*/ 63 w 114"/>
                <a:gd name="T27" fmla="*/ 0 h 151"/>
                <a:gd name="T28" fmla="*/ 114 w 114"/>
                <a:gd name="T29" fmla="*/ 54 h 151"/>
                <a:gd name="T30" fmla="*/ 114 w 114"/>
                <a:gd name="T31" fmla="*/ 148 h 151"/>
                <a:gd name="T32" fmla="*/ 91 w 114"/>
                <a:gd name="T33" fmla="*/ 75 h 151"/>
                <a:gd name="T34" fmla="*/ 56 w 114"/>
                <a:gd name="T35" fmla="*/ 80 h 151"/>
                <a:gd name="T36" fmla="*/ 30 w 114"/>
                <a:gd name="T37" fmla="*/ 89 h 151"/>
                <a:gd name="T38" fmla="*/ 24 w 114"/>
                <a:gd name="T39" fmla="*/ 107 h 151"/>
                <a:gd name="T40" fmla="*/ 31 w 114"/>
                <a:gd name="T41" fmla="*/ 125 h 151"/>
                <a:gd name="T42" fmla="*/ 52 w 114"/>
                <a:gd name="T43" fmla="*/ 131 h 151"/>
                <a:gd name="T44" fmla="*/ 80 w 114"/>
                <a:gd name="T45" fmla="*/ 119 h 151"/>
                <a:gd name="T46" fmla="*/ 91 w 114"/>
                <a:gd name="T47" fmla="*/ 89 h 151"/>
                <a:gd name="T48" fmla="*/ 91 w 114"/>
                <a:gd name="T49" fmla="*/ 75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4" h="151">
                  <a:moveTo>
                    <a:pt x="114" y="148"/>
                  </a:moveTo>
                  <a:cubicBezTo>
                    <a:pt x="91" y="148"/>
                    <a:pt x="91" y="148"/>
                    <a:pt x="91" y="148"/>
                  </a:cubicBezTo>
                  <a:cubicBezTo>
                    <a:pt x="91" y="125"/>
                    <a:pt x="91" y="125"/>
                    <a:pt x="91" y="125"/>
                  </a:cubicBezTo>
                  <a:cubicBezTo>
                    <a:pt x="91" y="125"/>
                    <a:pt x="91" y="125"/>
                    <a:pt x="91" y="125"/>
                  </a:cubicBezTo>
                  <a:cubicBezTo>
                    <a:pt x="81" y="142"/>
                    <a:pt x="66" y="151"/>
                    <a:pt x="46" y="151"/>
                  </a:cubicBezTo>
                  <a:cubicBezTo>
                    <a:pt x="32" y="151"/>
                    <a:pt x="20" y="147"/>
                    <a:pt x="12" y="139"/>
                  </a:cubicBezTo>
                  <a:cubicBezTo>
                    <a:pt x="4" y="131"/>
                    <a:pt x="0" y="122"/>
                    <a:pt x="0" y="109"/>
                  </a:cubicBezTo>
                  <a:cubicBezTo>
                    <a:pt x="0" y="82"/>
                    <a:pt x="16" y="67"/>
                    <a:pt x="48" y="62"/>
                  </a:cubicBezTo>
                  <a:cubicBezTo>
                    <a:pt x="91" y="56"/>
                    <a:pt x="91" y="56"/>
                    <a:pt x="91" y="56"/>
                  </a:cubicBezTo>
                  <a:cubicBezTo>
                    <a:pt x="91" y="32"/>
                    <a:pt x="81" y="20"/>
                    <a:pt x="62" y="20"/>
                  </a:cubicBezTo>
                  <a:cubicBezTo>
                    <a:pt x="44" y="20"/>
                    <a:pt x="29" y="26"/>
                    <a:pt x="15" y="37"/>
                  </a:cubicBezTo>
                  <a:cubicBezTo>
                    <a:pt x="15" y="14"/>
                    <a:pt x="15" y="14"/>
                    <a:pt x="15" y="14"/>
                  </a:cubicBezTo>
                  <a:cubicBezTo>
                    <a:pt x="19" y="11"/>
                    <a:pt x="26" y="8"/>
                    <a:pt x="35" y="5"/>
                  </a:cubicBezTo>
                  <a:cubicBezTo>
                    <a:pt x="45" y="2"/>
                    <a:pt x="55" y="0"/>
                    <a:pt x="63" y="0"/>
                  </a:cubicBezTo>
                  <a:cubicBezTo>
                    <a:pt x="97" y="0"/>
                    <a:pt x="114" y="18"/>
                    <a:pt x="114" y="54"/>
                  </a:cubicBezTo>
                  <a:lnTo>
                    <a:pt x="114" y="148"/>
                  </a:lnTo>
                  <a:close/>
                  <a:moveTo>
                    <a:pt x="91" y="75"/>
                  </a:moveTo>
                  <a:cubicBezTo>
                    <a:pt x="56" y="80"/>
                    <a:pt x="56" y="80"/>
                    <a:pt x="56" y="80"/>
                  </a:cubicBezTo>
                  <a:cubicBezTo>
                    <a:pt x="44" y="81"/>
                    <a:pt x="35" y="85"/>
                    <a:pt x="30" y="89"/>
                  </a:cubicBezTo>
                  <a:cubicBezTo>
                    <a:pt x="26" y="93"/>
                    <a:pt x="24" y="99"/>
                    <a:pt x="24" y="107"/>
                  </a:cubicBezTo>
                  <a:cubicBezTo>
                    <a:pt x="24" y="114"/>
                    <a:pt x="27" y="120"/>
                    <a:pt x="31" y="125"/>
                  </a:cubicBezTo>
                  <a:cubicBezTo>
                    <a:pt x="36" y="129"/>
                    <a:pt x="43" y="131"/>
                    <a:pt x="52" y="131"/>
                  </a:cubicBezTo>
                  <a:cubicBezTo>
                    <a:pt x="63" y="131"/>
                    <a:pt x="73" y="127"/>
                    <a:pt x="80" y="119"/>
                  </a:cubicBezTo>
                  <a:cubicBezTo>
                    <a:pt x="87" y="111"/>
                    <a:pt x="91" y="101"/>
                    <a:pt x="91" y="89"/>
                  </a:cubicBezTo>
                  <a:lnTo>
                    <a:pt x="91" y="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43"/>
            <p:cNvSpPr>
              <a:spLocks/>
            </p:cNvSpPr>
            <p:nvPr/>
          </p:nvSpPr>
          <p:spPr bwMode="black">
            <a:xfrm>
              <a:off x="3335" y="2189"/>
              <a:ext cx="177" cy="348"/>
            </a:xfrm>
            <a:custGeom>
              <a:avLst/>
              <a:gdLst>
                <a:gd name="T0" fmla="*/ 75 w 75"/>
                <a:gd name="T1" fmla="*/ 26 h 147"/>
                <a:gd name="T2" fmla="*/ 58 w 75"/>
                <a:gd name="T3" fmla="*/ 21 h 147"/>
                <a:gd name="T4" fmla="*/ 34 w 75"/>
                <a:gd name="T5" fmla="*/ 34 h 147"/>
                <a:gd name="T6" fmla="*/ 23 w 75"/>
                <a:gd name="T7" fmla="*/ 73 h 147"/>
                <a:gd name="T8" fmla="*/ 23 w 75"/>
                <a:gd name="T9" fmla="*/ 147 h 147"/>
                <a:gd name="T10" fmla="*/ 0 w 75"/>
                <a:gd name="T11" fmla="*/ 147 h 147"/>
                <a:gd name="T12" fmla="*/ 0 w 75"/>
                <a:gd name="T13" fmla="*/ 3 h 147"/>
                <a:gd name="T14" fmla="*/ 23 w 75"/>
                <a:gd name="T15" fmla="*/ 3 h 147"/>
                <a:gd name="T16" fmla="*/ 23 w 75"/>
                <a:gd name="T17" fmla="*/ 32 h 147"/>
                <a:gd name="T18" fmla="*/ 24 w 75"/>
                <a:gd name="T19" fmla="*/ 32 h 147"/>
                <a:gd name="T20" fmla="*/ 39 w 75"/>
                <a:gd name="T21" fmla="*/ 8 h 147"/>
                <a:gd name="T22" fmla="*/ 61 w 75"/>
                <a:gd name="T23" fmla="*/ 0 h 147"/>
                <a:gd name="T24" fmla="*/ 75 w 75"/>
                <a:gd name="T25" fmla="*/ 2 h 147"/>
                <a:gd name="T26" fmla="*/ 75 w 75"/>
                <a:gd name="T27" fmla="*/ 2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5" h="147">
                  <a:moveTo>
                    <a:pt x="75" y="26"/>
                  </a:moveTo>
                  <a:cubicBezTo>
                    <a:pt x="71" y="23"/>
                    <a:pt x="65" y="21"/>
                    <a:pt x="58" y="21"/>
                  </a:cubicBezTo>
                  <a:cubicBezTo>
                    <a:pt x="48" y="21"/>
                    <a:pt x="40" y="25"/>
                    <a:pt x="34" y="34"/>
                  </a:cubicBezTo>
                  <a:cubicBezTo>
                    <a:pt x="27" y="43"/>
                    <a:pt x="23" y="56"/>
                    <a:pt x="23" y="73"/>
                  </a:cubicBezTo>
                  <a:cubicBezTo>
                    <a:pt x="23" y="147"/>
                    <a:pt x="23" y="147"/>
                    <a:pt x="23" y="147"/>
                  </a:cubicBezTo>
                  <a:cubicBezTo>
                    <a:pt x="0" y="147"/>
                    <a:pt x="0" y="147"/>
                    <a:pt x="0" y="147"/>
                  </a:cubicBezTo>
                  <a:cubicBezTo>
                    <a:pt x="0" y="3"/>
                    <a:pt x="0" y="3"/>
                    <a:pt x="0" y="3"/>
                  </a:cubicBezTo>
                  <a:cubicBezTo>
                    <a:pt x="23" y="3"/>
                    <a:pt x="23" y="3"/>
                    <a:pt x="23" y="3"/>
                  </a:cubicBezTo>
                  <a:cubicBezTo>
                    <a:pt x="23" y="32"/>
                    <a:pt x="23" y="32"/>
                    <a:pt x="23" y="32"/>
                  </a:cubicBezTo>
                  <a:cubicBezTo>
                    <a:pt x="24" y="32"/>
                    <a:pt x="24" y="32"/>
                    <a:pt x="24" y="32"/>
                  </a:cubicBezTo>
                  <a:cubicBezTo>
                    <a:pt x="27" y="22"/>
                    <a:pt x="32" y="14"/>
                    <a:pt x="39" y="8"/>
                  </a:cubicBezTo>
                  <a:cubicBezTo>
                    <a:pt x="46" y="3"/>
                    <a:pt x="53" y="0"/>
                    <a:pt x="61" y="0"/>
                  </a:cubicBezTo>
                  <a:cubicBezTo>
                    <a:pt x="67" y="0"/>
                    <a:pt x="72" y="1"/>
                    <a:pt x="75" y="2"/>
                  </a:cubicBezTo>
                  <a:lnTo>
                    <a:pt x="75" y="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4"/>
            <p:cNvSpPr>
              <a:spLocks noEditPoints="1"/>
            </p:cNvSpPr>
            <p:nvPr/>
          </p:nvSpPr>
          <p:spPr bwMode="black">
            <a:xfrm>
              <a:off x="3527" y="2187"/>
              <a:ext cx="295" cy="357"/>
            </a:xfrm>
            <a:custGeom>
              <a:avLst/>
              <a:gdLst>
                <a:gd name="T0" fmla="*/ 125 w 125"/>
                <a:gd name="T1" fmla="*/ 81 h 151"/>
                <a:gd name="T2" fmla="*/ 24 w 125"/>
                <a:gd name="T3" fmla="*/ 81 h 151"/>
                <a:gd name="T4" fmla="*/ 37 w 125"/>
                <a:gd name="T5" fmla="*/ 118 h 151"/>
                <a:gd name="T6" fmla="*/ 71 w 125"/>
                <a:gd name="T7" fmla="*/ 131 h 151"/>
                <a:gd name="T8" fmla="*/ 115 w 125"/>
                <a:gd name="T9" fmla="*/ 116 h 151"/>
                <a:gd name="T10" fmla="*/ 115 w 125"/>
                <a:gd name="T11" fmla="*/ 137 h 151"/>
                <a:gd name="T12" fmla="*/ 65 w 125"/>
                <a:gd name="T13" fmla="*/ 151 h 151"/>
                <a:gd name="T14" fmla="*/ 18 w 125"/>
                <a:gd name="T15" fmla="*/ 133 h 151"/>
                <a:gd name="T16" fmla="*/ 0 w 125"/>
                <a:gd name="T17" fmla="*/ 76 h 151"/>
                <a:gd name="T18" fmla="*/ 20 w 125"/>
                <a:gd name="T19" fmla="*/ 20 h 151"/>
                <a:gd name="T20" fmla="*/ 66 w 125"/>
                <a:gd name="T21" fmla="*/ 0 h 151"/>
                <a:gd name="T22" fmla="*/ 111 w 125"/>
                <a:gd name="T23" fmla="*/ 20 h 151"/>
                <a:gd name="T24" fmla="*/ 125 w 125"/>
                <a:gd name="T25" fmla="*/ 69 h 151"/>
                <a:gd name="T26" fmla="*/ 125 w 125"/>
                <a:gd name="T27" fmla="*/ 81 h 151"/>
                <a:gd name="T28" fmla="*/ 102 w 125"/>
                <a:gd name="T29" fmla="*/ 62 h 151"/>
                <a:gd name="T30" fmla="*/ 92 w 125"/>
                <a:gd name="T31" fmla="*/ 31 h 151"/>
                <a:gd name="T32" fmla="*/ 66 w 125"/>
                <a:gd name="T33" fmla="*/ 20 h 151"/>
                <a:gd name="T34" fmla="*/ 38 w 125"/>
                <a:gd name="T35" fmla="*/ 31 h 151"/>
                <a:gd name="T36" fmla="*/ 24 w 125"/>
                <a:gd name="T37" fmla="*/ 62 h 151"/>
                <a:gd name="T38" fmla="*/ 102 w 125"/>
                <a:gd name="T39" fmla="*/ 62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5" h="151">
                  <a:moveTo>
                    <a:pt x="125" y="81"/>
                  </a:moveTo>
                  <a:cubicBezTo>
                    <a:pt x="24" y="81"/>
                    <a:pt x="24" y="81"/>
                    <a:pt x="24" y="81"/>
                  </a:cubicBezTo>
                  <a:cubicBezTo>
                    <a:pt x="24" y="97"/>
                    <a:pt x="28" y="110"/>
                    <a:pt x="37" y="118"/>
                  </a:cubicBezTo>
                  <a:cubicBezTo>
                    <a:pt x="45" y="127"/>
                    <a:pt x="56" y="131"/>
                    <a:pt x="71" y="131"/>
                  </a:cubicBezTo>
                  <a:cubicBezTo>
                    <a:pt x="87" y="131"/>
                    <a:pt x="102" y="126"/>
                    <a:pt x="115" y="116"/>
                  </a:cubicBezTo>
                  <a:cubicBezTo>
                    <a:pt x="115" y="137"/>
                    <a:pt x="115" y="137"/>
                    <a:pt x="115" y="137"/>
                  </a:cubicBezTo>
                  <a:cubicBezTo>
                    <a:pt x="103" y="146"/>
                    <a:pt x="86" y="151"/>
                    <a:pt x="65" y="151"/>
                  </a:cubicBezTo>
                  <a:cubicBezTo>
                    <a:pt x="45" y="151"/>
                    <a:pt x="30" y="145"/>
                    <a:pt x="18" y="133"/>
                  </a:cubicBezTo>
                  <a:cubicBezTo>
                    <a:pt x="6" y="119"/>
                    <a:pt x="0" y="101"/>
                    <a:pt x="0" y="76"/>
                  </a:cubicBezTo>
                  <a:cubicBezTo>
                    <a:pt x="0" y="53"/>
                    <a:pt x="6" y="34"/>
                    <a:pt x="20" y="20"/>
                  </a:cubicBezTo>
                  <a:cubicBezTo>
                    <a:pt x="32" y="7"/>
                    <a:pt x="48" y="0"/>
                    <a:pt x="66" y="0"/>
                  </a:cubicBezTo>
                  <a:cubicBezTo>
                    <a:pt x="85" y="0"/>
                    <a:pt x="100" y="7"/>
                    <a:pt x="111" y="20"/>
                  </a:cubicBezTo>
                  <a:cubicBezTo>
                    <a:pt x="120" y="32"/>
                    <a:pt x="125" y="48"/>
                    <a:pt x="125" y="69"/>
                  </a:cubicBezTo>
                  <a:lnTo>
                    <a:pt x="125" y="81"/>
                  </a:lnTo>
                  <a:close/>
                  <a:moveTo>
                    <a:pt x="102" y="62"/>
                  </a:moveTo>
                  <a:cubicBezTo>
                    <a:pt x="101" y="49"/>
                    <a:pt x="98" y="38"/>
                    <a:pt x="92" y="31"/>
                  </a:cubicBezTo>
                  <a:cubicBezTo>
                    <a:pt x="86" y="24"/>
                    <a:pt x="77" y="20"/>
                    <a:pt x="66" y="20"/>
                  </a:cubicBezTo>
                  <a:cubicBezTo>
                    <a:pt x="55" y="20"/>
                    <a:pt x="46" y="24"/>
                    <a:pt x="38" y="31"/>
                  </a:cubicBezTo>
                  <a:cubicBezTo>
                    <a:pt x="30" y="39"/>
                    <a:pt x="26" y="49"/>
                    <a:pt x="24" y="62"/>
                  </a:cubicBezTo>
                  <a:lnTo>
                    <a:pt x="102" y="6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5"/>
            <p:cNvSpPr>
              <a:spLocks noEditPoints="1"/>
            </p:cNvSpPr>
            <p:nvPr/>
          </p:nvSpPr>
          <p:spPr bwMode="black">
            <a:xfrm>
              <a:off x="3888" y="2060"/>
              <a:ext cx="293" cy="477"/>
            </a:xfrm>
            <a:custGeom>
              <a:avLst/>
              <a:gdLst>
                <a:gd name="T0" fmla="*/ 124 w 124"/>
                <a:gd name="T1" fmla="*/ 60 h 202"/>
                <a:gd name="T2" fmla="*/ 106 w 124"/>
                <a:gd name="T3" fmla="*/ 106 h 202"/>
                <a:gd name="T4" fmla="*/ 51 w 124"/>
                <a:gd name="T5" fmla="*/ 125 h 202"/>
                <a:gd name="T6" fmla="*/ 24 w 124"/>
                <a:gd name="T7" fmla="*/ 125 h 202"/>
                <a:gd name="T8" fmla="*/ 24 w 124"/>
                <a:gd name="T9" fmla="*/ 202 h 202"/>
                <a:gd name="T10" fmla="*/ 0 w 124"/>
                <a:gd name="T11" fmla="*/ 202 h 202"/>
                <a:gd name="T12" fmla="*/ 0 w 124"/>
                <a:gd name="T13" fmla="*/ 0 h 202"/>
                <a:gd name="T14" fmla="*/ 56 w 124"/>
                <a:gd name="T15" fmla="*/ 0 h 202"/>
                <a:gd name="T16" fmla="*/ 106 w 124"/>
                <a:gd name="T17" fmla="*/ 16 h 202"/>
                <a:gd name="T18" fmla="*/ 124 w 124"/>
                <a:gd name="T19" fmla="*/ 60 h 202"/>
                <a:gd name="T20" fmla="*/ 99 w 124"/>
                <a:gd name="T21" fmla="*/ 61 h 202"/>
                <a:gd name="T22" fmla="*/ 52 w 124"/>
                <a:gd name="T23" fmla="*/ 21 h 202"/>
                <a:gd name="T24" fmla="*/ 24 w 124"/>
                <a:gd name="T25" fmla="*/ 21 h 202"/>
                <a:gd name="T26" fmla="*/ 24 w 124"/>
                <a:gd name="T27" fmla="*/ 104 h 202"/>
                <a:gd name="T28" fmla="*/ 49 w 124"/>
                <a:gd name="T29" fmla="*/ 104 h 202"/>
                <a:gd name="T30" fmla="*/ 86 w 124"/>
                <a:gd name="T31" fmla="*/ 93 h 202"/>
                <a:gd name="T32" fmla="*/ 99 w 124"/>
                <a:gd name="T33" fmla="*/ 61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4" h="202">
                  <a:moveTo>
                    <a:pt x="124" y="60"/>
                  </a:moveTo>
                  <a:cubicBezTo>
                    <a:pt x="124" y="78"/>
                    <a:pt x="118" y="94"/>
                    <a:pt x="106" y="106"/>
                  </a:cubicBezTo>
                  <a:cubicBezTo>
                    <a:pt x="92" y="119"/>
                    <a:pt x="74" y="125"/>
                    <a:pt x="51" y="125"/>
                  </a:cubicBezTo>
                  <a:cubicBezTo>
                    <a:pt x="24" y="125"/>
                    <a:pt x="24" y="125"/>
                    <a:pt x="24" y="125"/>
                  </a:cubicBezTo>
                  <a:cubicBezTo>
                    <a:pt x="24" y="202"/>
                    <a:pt x="24" y="202"/>
                    <a:pt x="24" y="202"/>
                  </a:cubicBezTo>
                  <a:cubicBezTo>
                    <a:pt x="0" y="202"/>
                    <a:pt x="0" y="202"/>
                    <a:pt x="0" y="202"/>
                  </a:cubicBezTo>
                  <a:cubicBezTo>
                    <a:pt x="0" y="0"/>
                    <a:pt x="0" y="0"/>
                    <a:pt x="0" y="0"/>
                  </a:cubicBezTo>
                  <a:cubicBezTo>
                    <a:pt x="56" y="0"/>
                    <a:pt x="56" y="0"/>
                    <a:pt x="56" y="0"/>
                  </a:cubicBezTo>
                  <a:cubicBezTo>
                    <a:pt x="78" y="0"/>
                    <a:pt x="94" y="5"/>
                    <a:pt x="106" y="16"/>
                  </a:cubicBezTo>
                  <a:cubicBezTo>
                    <a:pt x="118" y="26"/>
                    <a:pt x="124" y="41"/>
                    <a:pt x="124" y="60"/>
                  </a:cubicBezTo>
                  <a:close/>
                  <a:moveTo>
                    <a:pt x="99" y="61"/>
                  </a:moveTo>
                  <a:cubicBezTo>
                    <a:pt x="99" y="35"/>
                    <a:pt x="83" y="21"/>
                    <a:pt x="52" y="21"/>
                  </a:cubicBezTo>
                  <a:cubicBezTo>
                    <a:pt x="24" y="21"/>
                    <a:pt x="24" y="21"/>
                    <a:pt x="24" y="21"/>
                  </a:cubicBezTo>
                  <a:cubicBezTo>
                    <a:pt x="24" y="104"/>
                    <a:pt x="24" y="104"/>
                    <a:pt x="24" y="104"/>
                  </a:cubicBezTo>
                  <a:cubicBezTo>
                    <a:pt x="49" y="104"/>
                    <a:pt x="49" y="104"/>
                    <a:pt x="49" y="104"/>
                  </a:cubicBezTo>
                  <a:cubicBezTo>
                    <a:pt x="65" y="104"/>
                    <a:pt x="78" y="100"/>
                    <a:pt x="86" y="93"/>
                  </a:cubicBezTo>
                  <a:cubicBezTo>
                    <a:pt x="95" y="85"/>
                    <a:pt x="99" y="75"/>
                    <a:pt x="99"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6"/>
            <p:cNvSpPr>
              <a:spLocks noEditPoints="1"/>
            </p:cNvSpPr>
            <p:nvPr/>
          </p:nvSpPr>
          <p:spPr bwMode="black">
            <a:xfrm>
              <a:off x="4216" y="2187"/>
              <a:ext cx="336" cy="357"/>
            </a:xfrm>
            <a:custGeom>
              <a:avLst/>
              <a:gdLst>
                <a:gd name="T0" fmla="*/ 142 w 142"/>
                <a:gd name="T1" fmla="*/ 75 h 151"/>
                <a:gd name="T2" fmla="*/ 122 w 142"/>
                <a:gd name="T3" fmla="*/ 130 h 151"/>
                <a:gd name="T4" fmla="*/ 70 w 142"/>
                <a:gd name="T5" fmla="*/ 151 h 151"/>
                <a:gd name="T6" fmla="*/ 19 w 142"/>
                <a:gd name="T7" fmla="*/ 130 h 151"/>
                <a:gd name="T8" fmla="*/ 0 w 142"/>
                <a:gd name="T9" fmla="*/ 77 h 151"/>
                <a:gd name="T10" fmla="*/ 21 w 142"/>
                <a:gd name="T11" fmla="*/ 19 h 151"/>
                <a:gd name="T12" fmla="*/ 73 w 142"/>
                <a:gd name="T13" fmla="*/ 0 h 151"/>
                <a:gd name="T14" fmla="*/ 124 w 142"/>
                <a:gd name="T15" fmla="*/ 20 h 151"/>
                <a:gd name="T16" fmla="*/ 142 w 142"/>
                <a:gd name="T17" fmla="*/ 75 h 151"/>
                <a:gd name="T18" fmla="*/ 118 w 142"/>
                <a:gd name="T19" fmla="*/ 76 h 151"/>
                <a:gd name="T20" fmla="*/ 106 w 142"/>
                <a:gd name="T21" fmla="*/ 34 h 151"/>
                <a:gd name="T22" fmla="*/ 72 w 142"/>
                <a:gd name="T23" fmla="*/ 20 h 151"/>
                <a:gd name="T24" fmla="*/ 37 w 142"/>
                <a:gd name="T25" fmla="*/ 34 h 151"/>
                <a:gd name="T26" fmla="*/ 24 w 142"/>
                <a:gd name="T27" fmla="*/ 76 h 151"/>
                <a:gd name="T28" fmla="*/ 37 w 142"/>
                <a:gd name="T29" fmla="*/ 117 h 151"/>
                <a:gd name="T30" fmla="*/ 72 w 142"/>
                <a:gd name="T31" fmla="*/ 131 h 151"/>
                <a:gd name="T32" fmla="*/ 107 w 142"/>
                <a:gd name="T33" fmla="*/ 117 h 151"/>
                <a:gd name="T34" fmla="*/ 118 w 142"/>
                <a:gd name="T35" fmla="*/ 76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51">
                  <a:moveTo>
                    <a:pt x="142" y="75"/>
                  </a:moveTo>
                  <a:cubicBezTo>
                    <a:pt x="142" y="98"/>
                    <a:pt x="135" y="116"/>
                    <a:pt x="122" y="130"/>
                  </a:cubicBezTo>
                  <a:cubicBezTo>
                    <a:pt x="109" y="144"/>
                    <a:pt x="92" y="151"/>
                    <a:pt x="70" y="151"/>
                  </a:cubicBezTo>
                  <a:cubicBezTo>
                    <a:pt x="48" y="151"/>
                    <a:pt x="31" y="144"/>
                    <a:pt x="19" y="130"/>
                  </a:cubicBezTo>
                  <a:cubicBezTo>
                    <a:pt x="6" y="117"/>
                    <a:pt x="0" y="99"/>
                    <a:pt x="0" y="77"/>
                  </a:cubicBezTo>
                  <a:cubicBezTo>
                    <a:pt x="0" y="52"/>
                    <a:pt x="7" y="33"/>
                    <a:pt x="21" y="19"/>
                  </a:cubicBezTo>
                  <a:cubicBezTo>
                    <a:pt x="34" y="6"/>
                    <a:pt x="52" y="0"/>
                    <a:pt x="73" y="0"/>
                  </a:cubicBezTo>
                  <a:cubicBezTo>
                    <a:pt x="95" y="0"/>
                    <a:pt x="112" y="7"/>
                    <a:pt x="124" y="20"/>
                  </a:cubicBezTo>
                  <a:cubicBezTo>
                    <a:pt x="136" y="33"/>
                    <a:pt x="142" y="52"/>
                    <a:pt x="142" y="75"/>
                  </a:cubicBezTo>
                  <a:close/>
                  <a:moveTo>
                    <a:pt x="118" y="76"/>
                  </a:moveTo>
                  <a:cubicBezTo>
                    <a:pt x="118" y="57"/>
                    <a:pt x="114" y="43"/>
                    <a:pt x="106" y="34"/>
                  </a:cubicBezTo>
                  <a:cubicBezTo>
                    <a:pt x="98" y="24"/>
                    <a:pt x="86" y="20"/>
                    <a:pt x="72" y="20"/>
                  </a:cubicBezTo>
                  <a:cubicBezTo>
                    <a:pt x="57" y="20"/>
                    <a:pt x="46" y="24"/>
                    <a:pt x="37" y="34"/>
                  </a:cubicBezTo>
                  <a:cubicBezTo>
                    <a:pt x="28" y="44"/>
                    <a:pt x="24" y="58"/>
                    <a:pt x="24" y="76"/>
                  </a:cubicBezTo>
                  <a:cubicBezTo>
                    <a:pt x="24" y="94"/>
                    <a:pt x="28" y="107"/>
                    <a:pt x="37" y="117"/>
                  </a:cubicBezTo>
                  <a:cubicBezTo>
                    <a:pt x="46" y="127"/>
                    <a:pt x="57" y="131"/>
                    <a:pt x="72" y="131"/>
                  </a:cubicBezTo>
                  <a:cubicBezTo>
                    <a:pt x="87" y="131"/>
                    <a:pt x="99" y="126"/>
                    <a:pt x="107" y="117"/>
                  </a:cubicBezTo>
                  <a:cubicBezTo>
                    <a:pt x="114" y="107"/>
                    <a:pt x="118" y="93"/>
                    <a:pt x="11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7"/>
            <p:cNvSpPr>
              <a:spLocks noEditPoints="1"/>
            </p:cNvSpPr>
            <p:nvPr/>
          </p:nvSpPr>
          <p:spPr bwMode="black">
            <a:xfrm>
              <a:off x="4608" y="2038"/>
              <a:ext cx="71" cy="499"/>
            </a:xfrm>
            <a:custGeom>
              <a:avLst/>
              <a:gdLst>
                <a:gd name="T0" fmla="*/ 30 w 30"/>
                <a:gd name="T1" fmla="*/ 15 h 211"/>
                <a:gd name="T2" fmla="*/ 25 w 30"/>
                <a:gd name="T3" fmla="*/ 26 h 211"/>
                <a:gd name="T4" fmla="*/ 15 w 30"/>
                <a:gd name="T5" fmla="*/ 30 h 211"/>
                <a:gd name="T6" fmla="*/ 4 w 30"/>
                <a:gd name="T7" fmla="*/ 26 h 211"/>
                <a:gd name="T8" fmla="*/ 0 w 30"/>
                <a:gd name="T9" fmla="*/ 15 h 211"/>
                <a:gd name="T10" fmla="*/ 4 w 30"/>
                <a:gd name="T11" fmla="*/ 4 h 211"/>
                <a:gd name="T12" fmla="*/ 15 w 30"/>
                <a:gd name="T13" fmla="*/ 0 h 211"/>
                <a:gd name="T14" fmla="*/ 25 w 30"/>
                <a:gd name="T15" fmla="*/ 4 h 211"/>
                <a:gd name="T16" fmla="*/ 30 w 30"/>
                <a:gd name="T17" fmla="*/ 15 h 211"/>
                <a:gd name="T18" fmla="*/ 26 w 30"/>
                <a:gd name="T19" fmla="*/ 211 h 211"/>
                <a:gd name="T20" fmla="*/ 3 w 30"/>
                <a:gd name="T21" fmla="*/ 211 h 211"/>
                <a:gd name="T22" fmla="*/ 3 w 30"/>
                <a:gd name="T23" fmla="*/ 67 h 211"/>
                <a:gd name="T24" fmla="*/ 26 w 30"/>
                <a:gd name="T25" fmla="*/ 67 h 211"/>
                <a:gd name="T26" fmla="*/ 26 w 30"/>
                <a:gd name="T27"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 h="211">
                  <a:moveTo>
                    <a:pt x="30" y="15"/>
                  </a:moveTo>
                  <a:cubicBezTo>
                    <a:pt x="30" y="19"/>
                    <a:pt x="28" y="23"/>
                    <a:pt x="25" y="26"/>
                  </a:cubicBezTo>
                  <a:cubicBezTo>
                    <a:pt x="23" y="29"/>
                    <a:pt x="19" y="30"/>
                    <a:pt x="15" y="30"/>
                  </a:cubicBezTo>
                  <a:cubicBezTo>
                    <a:pt x="11" y="30"/>
                    <a:pt x="7" y="29"/>
                    <a:pt x="4" y="26"/>
                  </a:cubicBezTo>
                  <a:cubicBezTo>
                    <a:pt x="1" y="23"/>
                    <a:pt x="0" y="19"/>
                    <a:pt x="0" y="15"/>
                  </a:cubicBezTo>
                  <a:cubicBezTo>
                    <a:pt x="0" y="11"/>
                    <a:pt x="1" y="7"/>
                    <a:pt x="4" y="4"/>
                  </a:cubicBezTo>
                  <a:cubicBezTo>
                    <a:pt x="7" y="1"/>
                    <a:pt x="11" y="0"/>
                    <a:pt x="15" y="0"/>
                  </a:cubicBezTo>
                  <a:cubicBezTo>
                    <a:pt x="19" y="0"/>
                    <a:pt x="23" y="1"/>
                    <a:pt x="25" y="4"/>
                  </a:cubicBezTo>
                  <a:cubicBezTo>
                    <a:pt x="28" y="7"/>
                    <a:pt x="30" y="11"/>
                    <a:pt x="30" y="15"/>
                  </a:cubicBezTo>
                  <a:close/>
                  <a:moveTo>
                    <a:pt x="26" y="211"/>
                  </a:moveTo>
                  <a:cubicBezTo>
                    <a:pt x="3" y="211"/>
                    <a:pt x="3" y="211"/>
                    <a:pt x="3" y="211"/>
                  </a:cubicBezTo>
                  <a:cubicBezTo>
                    <a:pt x="3" y="67"/>
                    <a:pt x="3" y="67"/>
                    <a:pt x="3" y="67"/>
                  </a:cubicBezTo>
                  <a:cubicBezTo>
                    <a:pt x="26" y="67"/>
                    <a:pt x="26" y="67"/>
                    <a:pt x="26" y="67"/>
                  </a:cubicBezTo>
                  <a:lnTo>
                    <a:pt x="26" y="21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8"/>
            <p:cNvSpPr>
              <a:spLocks/>
            </p:cNvSpPr>
            <p:nvPr/>
          </p:nvSpPr>
          <p:spPr bwMode="black">
            <a:xfrm>
              <a:off x="4760" y="2187"/>
              <a:ext cx="283" cy="350"/>
            </a:xfrm>
            <a:custGeom>
              <a:avLst/>
              <a:gdLst>
                <a:gd name="T0" fmla="*/ 120 w 120"/>
                <a:gd name="T1" fmla="*/ 148 h 148"/>
                <a:gd name="T2" fmla="*/ 96 w 120"/>
                <a:gd name="T3" fmla="*/ 148 h 148"/>
                <a:gd name="T4" fmla="*/ 96 w 120"/>
                <a:gd name="T5" fmla="*/ 65 h 148"/>
                <a:gd name="T6" fmla="*/ 63 w 120"/>
                <a:gd name="T7" fmla="*/ 20 h 148"/>
                <a:gd name="T8" fmla="*/ 34 w 120"/>
                <a:gd name="T9" fmla="*/ 33 h 148"/>
                <a:gd name="T10" fmla="*/ 23 w 120"/>
                <a:gd name="T11" fmla="*/ 65 h 148"/>
                <a:gd name="T12" fmla="*/ 23 w 120"/>
                <a:gd name="T13" fmla="*/ 148 h 148"/>
                <a:gd name="T14" fmla="*/ 0 w 120"/>
                <a:gd name="T15" fmla="*/ 148 h 148"/>
                <a:gd name="T16" fmla="*/ 0 w 120"/>
                <a:gd name="T17" fmla="*/ 4 h 148"/>
                <a:gd name="T18" fmla="*/ 23 w 120"/>
                <a:gd name="T19" fmla="*/ 4 h 148"/>
                <a:gd name="T20" fmla="*/ 23 w 120"/>
                <a:gd name="T21" fmla="*/ 27 h 148"/>
                <a:gd name="T22" fmla="*/ 24 w 120"/>
                <a:gd name="T23" fmla="*/ 27 h 148"/>
                <a:gd name="T24" fmla="*/ 71 w 120"/>
                <a:gd name="T25" fmla="*/ 0 h 148"/>
                <a:gd name="T26" fmla="*/ 107 w 120"/>
                <a:gd name="T27" fmla="*/ 16 h 148"/>
                <a:gd name="T28" fmla="*/ 120 w 120"/>
                <a:gd name="T29" fmla="*/ 59 h 148"/>
                <a:gd name="T30" fmla="*/ 120 w 120"/>
                <a:gd name="T31" fmla="*/ 14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0" h="148">
                  <a:moveTo>
                    <a:pt x="120" y="148"/>
                  </a:moveTo>
                  <a:cubicBezTo>
                    <a:pt x="96" y="148"/>
                    <a:pt x="96" y="148"/>
                    <a:pt x="96" y="148"/>
                  </a:cubicBezTo>
                  <a:cubicBezTo>
                    <a:pt x="96" y="65"/>
                    <a:pt x="96" y="65"/>
                    <a:pt x="96" y="65"/>
                  </a:cubicBezTo>
                  <a:cubicBezTo>
                    <a:pt x="96" y="35"/>
                    <a:pt x="85" y="20"/>
                    <a:pt x="63" y="20"/>
                  </a:cubicBezTo>
                  <a:cubicBezTo>
                    <a:pt x="51" y="20"/>
                    <a:pt x="42" y="24"/>
                    <a:pt x="34" y="33"/>
                  </a:cubicBezTo>
                  <a:cubicBezTo>
                    <a:pt x="27" y="41"/>
                    <a:pt x="23" y="52"/>
                    <a:pt x="23" y="65"/>
                  </a:cubicBezTo>
                  <a:cubicBezTo>
                    <a:pt x="23" y="148"/>
                    <a:pt x="23" y="148"/>
                    <a:pt x="23" y="148"/>
                  </a:cubicBezTo>
                  <a:cubicBezTo>
                    <a:pt x="0" y="148"/>
                    <a:pt x="0" y="148"/>
                    <a:pt x="0" y="148"/>
                  </a:cubicBezTo>
                  <a:cubicBezTo>
                    <a:pt x="0" y="4"/>
                    <a:pt x="0" y="4"/>
                    <a:pt x="0" y="4"/>
                  </a:cubicBezTo>
                  <a:cubicBezTo>
                    <a:pt x="23" y="4"/>
                    <a:pt x="23" y="4"/>
                    <a:pt x="23" y="4"/>
                  </a:cubicBezTo>
                  <a:cubicBezTo>
                    <a:pt x="23" y="27"/>
                    <a:pt x="23" y="27"/>
                    <a:pt x="23" y="27"/>
                  </a:cubicBezTo>
                  <a:cubicBezTo>
                    <a:pt x="24" y="27"/>
                    <a:pt x="24" y="27"/>
                    <a:pt x="24" y="27"/>
                  </a:cubicBezTo>
                  <a:cubicBezTo>
                    <a:pt x="34" y="9"/>
                    <a:pt x="50" y="0"/>
                    <a:pt x="71" y="0"/>
                  </a:cubicBezTo>
                  <a:cubicBezTo>
                    <a:pt x="87" y="0"/>
                    <a:pt x="99" y="5"/>
                    <a:pt x="107" y="16"/>
                  </a:cubicBezTo>
                  <a:cubicBezTo>
                    <a:pt x="115" y="26"/>
                    <a:pt x="120" y="40"/>
                    <a:pt x="120" y="59"/>
                  </a:cubicBezTo>
                  <a:lnTo>
                    <a:pt x="120" y="1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9"/>
            <p:cNvSpPr>
              <a:spLocks/>
            </p:cNvSpPr>
            <p:nvPr/>
          </p:nvSpPr>
          <p:spPr bwMode="black">
            <a:xfrm>
              <a:off x="5083" y="2095"/>
              <a:ext cx="199" cy="449"/>
            </a:xfrm>
            <a:custGeom>
              <a:avLst/>
              <a:gdLst>
                <a:gd name="T0" fmla="*/ 84 w 84"/>
                <a:gd name="T1" fmla="*/ 185 h 190"/>
                <a:gd name="T2" fmla="*/ 63 w 84"/>
                <a:gd name="T3" fmla="*/ 190 h 190"/>
                <a:gd name="T4" fmla="*/ 25 w 84"/>
                <a:gd name="T5" fmla="*/ 147 h 190"/>
                <a:gd name="T6" fmla="*/ 25 w 84"/>
                <a:gd name="T7" fmla="*/ 62 h 190"/>
                <a:gd name="T8" fmla="*/ 0 w 84"/>
                <a:gd name="T9" fmla="*/ 62 h 190"/>
                <a:gd name="T10" fmla="*/ 0 w 84"/>
                <a:gd name="T11" fmla="*/ 43 h 190"/>
                <a:gd name="T12" fmla="*/ 25 w 84"/>
                <a:gd name="T13" fmla="*/ 43 h 190"/>
                <a:gd name="T14" fmla="*/ 25 w 84"/>
                <a:gd name="T15" fmla="*/ 7 h 190"/>
                <a:gd name="T16" fmla="*/ 48 w 84"/>
                <a:gd name="T17" fmla="*/ 0 h 190"/>
                <a:gd name="T18" fmla="*/ 48 w 84"/>
                <a:gd name="T19" fmla="*/ 43 h 190"/>
                <a:gd name="T20" fmla="*/ 84 w 84"/>
                <a:gd name="T21" fmla="*/ 43 h 190"/>
                <a:gd name="T22" fmla="*/ 84 w 84"/>
                <a:gd name="T23" fmla="*/ 62 h 190"/>
                <a:gd name="T24" fmla="*/ 48 w 84"/>
                <a:gd name="T25" fmla="*/ 62 h 190"/>
                <a:gd name="T26" fmla="*/ 48 w 84"/>
                <a:gd name="T27" fmla="*/ 143 h 190"/>
                <a:gd name="T28" fmla="*/ 53 w 84"/>
                <a:gd name="T29" fmla="*/ 164 h 190"/>
                <a:gd name="T30" fmla="*/ 69 w 84"/>
                <a:gd name="T31" fmla="*/ 170 h 190"/>
                <a:gd name="T32" fmla="*/ 84 w 84"/>
                <a:gd name="T33" fmla="*/ 165 h 190"/>
                <a:gd name="T34" fmla="*/ 84 w 84"/>
                <a:gd name="T35" fmla="*/ 185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4" h="190">
                  <a:moveTo>
                    <a:pt x="84" y="185"/>
                  </a:moveTo>
                  <a:cubicBezTo>
                    <a:pt x="79" y="188"/>
                    <a:pt x="72" y="190"/>
                    <a:pt x="63" y="190"/>
                  </a:cubicBezTo>
                  <a:cubicBezTo>
                    <a:pt x="37" y="190"/>
                    <a:pt x="25" y="176"/>
                    <a:pt x="25" y="147"/>
                  </a:cubicBezTo>
                  <a:cubicBezTo>
                    <a:pt x="25" y="62"/>
                    <a:pt x="25" y="62"/>
                    <a:pt x="25" y="62"/>
                  </a:cubicBezTo>
                  <a:cubicBezTo>
                    <a:pt x="0" y="62"/>
                    <a:pt x="0" y="62"/>
                    <a:pt x="0" y="62"/>
                  </a:cubicBezTo>
                  <a:cubicBezTo>
                    <a:pt x="0" y="43"/>
                    <a:pt x="0" y="43"/>
                    <a:pt x="0" y="43"/>
                  </a:cubicBezTo>
                  <a:cubicBezTo>
                    <a:pt x="25" y="43"/>
                    <a:pt x="25" y="43"/>
                    <a:pt x="25" y="43"/>
                  </a:cubicBezTo>
                  <a:cubicBezTo>
                    <a:pt x="25" y="7"/>
                    <a:pt x="25" y="7"/>
                    <a:pt x="25" y="7"/>
                  </a:cubicBezTo>
                  <a:cubicBezTo>
                    <a:pt x="32" y="5"/>
                    <a:pt x="40" y="3"/>
                    <a:pt x="48" y="0"/>
                  </a:cubicBezTo>
                  <a:cubicBezTo>
                    <a:pt x="48" y="43"/>
                    <a:pt x="48" y="43"/>
                    <a:pt x="48" y="43"/>
                  </a:cubicBezTo>
                  <a:cubicBezTo>
                    <a:pt x="84" y="43"/>
                    <a:pt x="84" y="43"/>
                    <a:pt x="84" y="43"/>
                  </a:cubicBezTo>
                  <a:cubicBezTo>
                    <a:pt x="84" y="62"/>
                    <a:pt x="84" y="62"/>
                    <a:pt x="84" y="62"/>
                  </a:cubicBezTo>
                  <a:cubicBezTo>
                    <a:pt x="48" y="62"/>
                    <a:pt x="48" y="62"/>
                    <a:pt x="48" y="62"/>
                  </a:cubicBezTo>
                  <a:cubicBezTo>
                    <a:pt x="48" y="143"/>
                    <a:pt x="48" y="143"/>
                    <a:pt x="48" y="143"/>
                  </a:cubicBezTo>
                  <a:cubicBezTo>
                    <a:pt x="48" y="153"/>
                    <a:pt x="50" y="160"/>
                    <a:pt x="53" y="164"/>
                  </a:cubicBezTo>
                  <a:cubicBezTo>
                    <a:pt x="56" y="168"/>
                    <a:pt x="62" y="170"/>
                    <a:pt x="69" y="170"/>
                  </a:cubicBezTo>
                  <a:cubicBezTo>
                    <a:pt x="75" y="170"/>
                    <a:pt x="80" y="169"/>
                    <a:pt x="84" y="165"/>
                  </a:cubicBezTo>
                  <a:lnTo>
                    <a:pt x="84" y="1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50"/>
            <p:cNvSpPr>
              <a:spLocks noEditPoints="1"/>
            </p:cNvSpPr>
            <p:nvPr/>
          </p:nvSpPr>
          <p:spPr bwMode="black">
            <a:xfrm>
              <a:off x="5303" y="2185"/>
              <a:ext cx="71" cy="68"/>
            </a:xfrm>
            <a:custGeom>
              <a:avLst/>
              <a:gdLst>
                <a:gd name="T0" fmla="*/ 30 w 30"/>
                <a:gd name="T1" fmla="*/ 15 h 29"/>
                <a:gd name="T2" fmla="*/ 25 w 30"/>
                <a:gd name="T3" fmla="*/ 25 h 29"/>
                <a:gd name="T4" fmla="*/ 15 w 30"/>
                <a:gd name="T5" fmla="*/ 29 h 29"/>
                <a:gd name="T6" fmla="*/ 4 w 30"/>
                <a:gd name="T7" fmla="*/ 25 h 29"/>
                <a:gd name="T8" fmla="*/ 0 w 30"/>
                <a:gd name="T9" fmla="*/ 15 h 29"/>
                <a:gd name="T10" fmla="*/ 5 w 30"/>
                <a:gd name="T11" fmla="*/ 4 h 29"/>
                <a:gd name="T12" fmla="*/ 15 w 30"/>
                <a:gd name="T13" fmla="*/ 0 h 29"/>
                <a:gd name="T14" fmla="*/ 25 w 30"/>
                <a:gd name="T15" fmla="*/ 4 h 29"/>
                <a:gd name="T16" fmla="*/ 30 w 30"/>
                <a:gd name="T17" fmla="*/ 15 h 29"/>
                <a:gd name="T18" fmla="*/ 28 w 30"/>
                <a:gd name="T19" fmla="*/ 15 h 29"/>
                <a:gd name="T20" fmla="*/ 24 w 30"/>
                <a:gd name="T21" fmla="*/ 5 h 29"/>
                <a:gd name="T22" fmla="*/ 15 w 30"/>
                <a:gd name="T23" fmla="*/ 2 h 29"/>
                <a:gd name="T24" fmla="*/ 6 w 30"/>
                <a:gd name="T25" fmla="*/ 5 h 29"/>
                <a:gd name="T26" fmla="*/ 2 w 30"/>
                <a:gd name="T27" fmla="*/ 15 h 29"/>
                <a:gd name="T28" fmla="*/ 6 w 30"/>
                <a:gd name="T29" fmla="*/ 24 h 29"/>
                <a:gd name="T30" fmla="*/ 15 w 30"/>
                <a:gd name="T31" fmla="*/ 28 h 29"/>
                <a:gd name="T32" fmla="*/ 24 w 30"/>
                <a:gd name="T33" fmla="*/ 24 h 29"/>
                <a:gd name="T34" fmla="*/ 28 w 30"/>
                <a:gd name="T35" fmla="*/ 15 h 29"/>
                <a:gd name="T36" fmla="*/ 22 w 30"/>
                <a:gd name="T37" fmla="*/ 24 h 29"/>
                <a:gd name="T38" fmla="*/ 19 w 30"/>
                <a:gd name="T39" fmla="*/ 24 h 29"/>
                <a:gd name="T40" fmla="*/ 17 w 30"/>
                <a:gd name="T41" fmla="*/ 19 h 29"/>
                <a:gd name="T42" fmla="*/ 14 w 30"/>
                <a:gd name="T43" fmla="*/ 16 h 29"/>
                <a:gd name="T44" fmla="*/ 12 w 30"/>
                <a:gd name="T45" fmla="*/ 16 h 29"/>
                <a:gd name="T46" fmla="*/ 12 w 30"/>
                <a:gd name="T47" fmla="*/ 24 h 29"/>
                <a:gd name="T48" fmla="*/ 9 w 30"/>
                <a:gd name="T49" fmla="*/ 24 h 29"/>
                <a:gd name="T50" fmla="*/ 9 w 30"/>
                <a:gd name="T51" fmla="*/ 5 h 29"/>
                <a:gd name="T52" fmla="*/ 15 w 30"/>
                <a:gd name="T53" fmla="*/ 5 h 29"/>
                <a:gd name="T54" fmla="*/ 20 w 30"/>
                <a:gd name="T55" fmla="*/ 7 h 29"/>
                <a:gd name="T56" fmla="*/ 21 w 30"/>
                <a:gd name="T57" fmla="*/ 10 h 29"/>
                <a:gd name="T58" fmla="*/ 20 w 30"/>
                <a:gd name="T59" fmla="*/ 13 h 29"/>
                <a:gd name="T60" fmla="*/ 17 w 30"/>
                <a:gd name="T61" fmla="*/ 15 h 29"/>
                <a:gd name="T62" fmla="*/ 17 w 30"/>
                <a:gd name="T63" fmla="*/ 15 h 29"/>
                <a:gd name="T64" fmla="*/ 20 w 30"/>
                <a:gd name="T65" fmla="*/ 19 h 29"/>
                <a:gd name="T66" fmla="*/ 22 w 30"/>
                <a:gd name="T67" fmla="*/ 24 h 29"/>
                <a:gd name="T68" fmla="*/ 19 w 30"/>
                <a:gd name="T69" fmla="*/ 10 h 29"/>
                <a:gd name="T70" fmla="*/ 18 w 30"/>
                <a:gd name="T71" fmla="*/ 8 h 29"/>
                <a:gd name="T72" fmla="*/ 14 w 30"/>
                <a:gd name="T73" fmla="*/ 7 h 29"/>
                <a:gd name="T74" fmla="*/ 12 w 30"/>
                <a:gd name="T75" fmla="*/ 7 h 29"/>
                <a:gd name="T76" fmla="*/ 12 w 30"/>
                <a:gd name="T77" fmla="*/ 14 h 29"/>
                <a:gd name="T78" fmla="*/ 15 w 30"/>
                <a:gd name="T79" fmla="*/ 14 h 29"/>
                <a:gd name="T80" fmla="*/ 19 w 30"/>
                <a:gd name="T81" fmla="*/ 1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 h="29">
                  <a:moveTo>
                    <a:pt x="30" y="15"/>
                  </a:moveTo>
                  <a:cubicBezTo>
                    <a:pt x="30" y="19"/>
                    <a:pt x="28" y="22"/>
                    <a:pt x="25" y="25"/>
                  </a:cubicBezTo>
                  <a:cubicBezTo>
                    <a:pt x="23" y="28"/>
                    <a:pt x="19" y="29"/>
                    <a:pt x="15" y="29"/>
                  </a:cubicBezTo>
                  <a:cubicBezTo>
                    <a:pt x="11" y="29"/>
                    <a:pt x="7" y="28"/>
                    <a:pt x="4" y="25"/>
                  </a:cubicBezTo>
                  <a:cubicBezTo>
                    <a:pt x="2" y="22"/>
                    <a:pt x="0" y="19"/>
                    <a:pt x="0" y="15"/>
                  </a:cubicBezTo>
                  <a:cubicBezTo>
                    <a:pt x="0" y="11"/>
                    <a:pt x="2" y="7"/>
                    <a:pt x="5" y="4"/>
                  </a:cubicBezTo>
                  <a:cubicBezTo>
                    <a:pt x="7" y="2"/>
                    <a:pt x="11" y="0"/>
                    <a:pt x="15" y="0"/>
                  </a:cubicBezTo>
                  <a:cubicBezTo>
                    <a:pt x="19" y="0"/>
                    <a:pt x="23" y="1"/>
                    <a:pt x="25" y="4"/>
                  </a:cubicBezTo>
                  <a:cubicBezTo>
                    <a:pt x="28" y="7"/>
                    <a:pt x="30" y="10"/>
                    <a:pt x="30" y="15"/>
                  </a:cubicBezTo>
                  <a:close/>
                  <a:moveTo>
                    <a:pt x="28" y="15"/>
                  </a:moveTo>
                  <a:cubicBezTo>
                    <a:pt x="28" y="11"/>
                    <a:pt x="27" y="8"/>
                    <a:pt x="24" y="5"/>
                  </a:cubicBezTo>
                  <a:cubicBezTo>
                    <a:pt x="22" y="3"/>
                    <a:pt x="19" y="2"/>
                    <a:pt x="15" y="2"/>
                  </a:cubicBezTo>
                  <a:cubicBezTo>
                    <a:pt x="11" y="2"/>
                    <a:pt x="8" y="3"/>
                    <a:pt x="6" y="5"/>
                  </a:cubicBezTo>
                  <a:cubicBezTo>
                    <a:pt x="3" y="8"/>
                    <a:pt x="2" y="11"/>
                    <a:pt x="2" y="15"/>
                  </a:cubicBezTo>
                  <a:cubicBezTo>
                    <a:pt x="2" y="18"/>
                    <a:pt x="3" y="21"/>
                    <a:pt x="6" y="24"/>
                  </a:cubicBezTo>
                  <a:cubicBezTo>
                    <a:pt x="8" y="26"/>
                    <a:pt x="11" y="28"/>
                    <a:pt x="15" y="28"/>
                  </a:cubicBezTo>
                  <a:cubicBezTo>
                    <a:pt x="19" y="28"/>
                    <a:pt x="22" y="26"/>
                    <a:pt x="24" y="24"/>
                  </a:cubicBezTo>
                  <a:cubicBezTo>
                    <a:pt x="27" y="21"/>
                    <a:pt x="28" y="18"/>
                    <a:pt x="28" y="15"/>
                  </a:cubicBezTo>
                  <a:close/>
                  <a:moveTo>
                    <a:pt x="22" y="24"/>
                  </a:moveTo>
                  <a:cubicBezTo>
                    <a:pt x="19" y="24"/>
                    <a:pt x="19" y="24"/>
                    <a:pt x="19" y="24"/>
                  </a:cubicBezTo>
                  <a:cubicBezTo>
                    <a:pt x="17" y="19"/>
                    <a:pt x="17" y="19"/>
                    <a:pt x="17" y="19"/>
                  </a:cubicBezTo>
                  <a:cubicBezTo>
                    <a:pt x="16" y="17"/>
                    <a:pt x="15" y="16"/>
                    <a:pt x="14" y="16"/>
                  </a:cubicBezTo>
                  <a:cubicBezTo>
                    <a:pt x="12" y="16"/>
                    <a:pt x="12" y="16"/>
                    <a:pt x="12" y="16"/>
                  </a:cubicBezTo>
                  <a:cubicBezTo>
                    <a:pt x="12" y="24"/>
                    <a:pt x="12" y="24"/>
                    <a:pt x="12" y="24"/>
                  </a:cubicBezTo>
                  <a:cubicBezTo>
                    <a:pt x="9" y="24"/>
                    <a:pt x="9" y="24"/>
                    <a:pt x="9" y="24"/>
                  </a:cubicBezTo>
                  <a:cubicBezTo>
                    <a:pt x="9" y="5"/>
                    <a:pt x="9" y="5"/>
                    <a:pt x="9" y="5"/>
                  </a:cubicBezTo>
                  <a:cubicBezTo>
                    <a:pt x="15" y="5"/>
                    <a:pt x="15" y="5"/>
                    <a:pt x="15" y="5"/>
                  </a:cubicBezTo>
                  <a:cubicBezTo>
                    <a:pt x="17" y="5"/>
                    <a:pt x="19" y="6"/>
                    <a:pt x="20" y="7"/>
                  </a:cubicBezTo>
                  <a:cubicBezTo>
                    <a:pt x="21" y="8"/>
                    <a:pt x="21" y="9"/>
                    <a:pt x="21" y="10"/>
                  </a:cubicBezTo>
                  <a:cubicBezTo>
                    <a:pt x="21" y="11"/>
                    <a:pt x="21" y="13"/>
                    <a:pt x="20" y="13"/>
                  </a:cubicBezTo>
                  <a:cubicBezTo>
                    <a:pt x="19" y="14"/>
                    <a:pt x="18" y="15"/>
                    <a:pt x="17" y="15"/>
                  </a:cubicBezTo>
                  <a:cubicBezTo>
                    <a:pt x="17" y="15"/>
                    <a:pt x="17" y="15"/>
                    <a:pt x="17" y="15"/>
                  </a:cubicBezTo>
                  <a:cubicBezTo>
                    <a:pt x="18" y="16"/>
                    <a:pt x="19" y="17"/>
                    <a:pt x="20" y="19"/>
                  </a:cubicBezTo>
                  <a:lnTo>
                    <a:pt x="22" y="24"/>
                  </a:lnTo>
                  <a:close/>
                  <a:moveTo>
                    <a:pt x="19" y="10"/>
                  </a:moveTo>
                  <a:cubicBezTo>
                    <a:pt x="19" y="9"/>
                    <a:pt x="18" y="9"/>
                    <a:pt x="18" y="8"/>
                  </a:cubicBezTo>
                  <a:cubicBezTo>
                    <a:pt x="17" y="8"/>
                    <a:pt x="16" y="7"/>
                    <a:pt x="14" y="7"/>
                  </a:cubicBezTo>
                  <a:cubicBezTo>
                    <a:pt x="12" y="7"/>
                    <a:pt x="12" y="7"/>
                    <a:pt x="12" y="7"/>
                  </a:cubicBezTo>
                  <a:cubicBezTo>
                    <a:pt x="12" y="14"/>
                    <a:pt x="12" y="14"/>
                    <a:pt x="12" y="14"/>
                  </a:cubicBezTo>
                  <a:cubicBezTo>
                    <a:pt x="15" y="14"/>
                    <a:pt x="15" y="14"/>
                    <a:pt x="15" y="14"/>
                  </a:cubicBezTo>
                  <a:cubicBezTo>
                    <a:pt x="17" y="14"/>
                    <a:pt x="19" y="13"/>
                    <a:pt x="1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1"/>
            <p:cNvSpPr>
              <a:spLocks/>
            </p:cNvSpPr>
            <p:nvPr/>
          </p:nvSpPr>
          <p:spPr bwMode="black">
            <a:xfrm>
              <a:off x="2336" y="1833"/>
              <a:ext cx="175" cy="172"/>
            </a:xfrm>
            <a:custGeom>
              <a:avLst/>
              <a:gdLst>
                <a:gd name="T0" fmla="*/ 74 w 74"/>
                <a:gd name="T1" fmla="*/ 73 h 73"/>
                <a:gd name="T2" fmla="*/ 66 w 74"/>
                <a:gd name="T3" fmla="*/ 73 h 73"/>
                <a:gd name="T4" fmla="*/ 66 w 74"/>
                <a:gd name="T5" fmla="*/ 24 h 73"/>
                <a:gd name="T6" fmla="*/ 66 w 74"/>
                <a:gd name="T7" fmla="*/ 10 h 73"/>
                <a:gd name="T8" fmla="*/ 66 w 74"/>
                <a:gd name="T9" fmla="*/ 10 h 73"/>
                <a:gd name="T10" fmla="*/ 64 w 74"/>
                <a:gd name="T11" fmla="*/ 17 h 73"/>
                <a:gd name="T12" fmla="*/ 39 w 74"/>
                <a:gd name="T13" fmla="*/ 73 h 73"/>
                <a:gd name="T14" fmla="*/ 35 w 74"/>
                <a:gd name="T15" fmla="*/ 73 h 73"/>
                <a:gd name="T16" fmla="*/ 10 w 74"/>
                <a:gd name="T17" fmla="*/ 17 h 73"/>
                <a:gd name="T18" fmla="*/ 8 w 74"/>
                <a:gd name="T19" fmla="*/ 10 h 73"/>
                <a:gd name="T20" fmla="*/ 8 w 74"/>
                <a:gd name="T21" fmla="*/ 10 h 73"/>
                <a:gd name="T22" fmla="*/ 8 w 74"/>
                <a:gd name="T23" fmla="*/ 24 h 73"/>
                <a:gd name="T24" fmla="*/ 8 w 74"/>
                <a:gd name="T25" fmla="*/ 73 h 73"/>
                <a:gd name="T26" fmla="*/ 0 w 74"/>
                <a:gd name="T27" fmla="*/ 73 h 73"/>
                <a:gd name="T28" fmla="*/ 0 w 74"/>
                <a:gd name="T29" fmla="*/ 0 h 73"/>
                <a:gd name="T30" fmla="*/ 11 w 74"/>
                <a:gd name="T31" fmla="*/ 0 h 73"/>
                <a:gd name="T32" fmla="*/ 34 w 74"/>
                <a:gd name="T33" fmla="*/ 51 h 73"/>
                <a:gd name="T34" fmla="*/ 37 w 74"/>
                <a:gd name="T35" fmla="*/ 59 h 73"/>
                <a:gd name="T36" fmla="*/ 37 w 74"/>
                <a:gd name="T37" fmla="*/ 59 h 73"/>
                <a:gd name="T38" fmla="*/ 41 w 74"/>
                <a:gd name="T39" fmla="*/ 50 h 73"/>
                <a:gd name="T40" fmla="*/ 63 w 74"/>
                <a:gd name="T41" fmla="*/ 0 h 73"/>
                <a:gd name="T42" fmla="*/ 74 w 74"/>
                <a:gd name="T43" fmla="*/ 0 h 73"/>
                <a:gd name="T44" fmla="*/ 74 w 74"/>
                <a:gd name="T45"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4" h="73">
                  <a:moveTo>
                    <a:pt x="74" y="73"/>
                  </a:moveTo>
                  <a:cubicBezTo>
                    <a:pt x="66" y="73"/>
                    <a:pt x="66" y="73"/>
                    <a:pt x="66" y="73"/>
                  </a:cubicBezTo>
                  <a:cubicBezTo>
                    <a:pt x="66" y="24"/>
                    <a:pt x="66" y="24"/>
                    <a:pt x="66" y="24"/>
                  </a:cubicBezTo>
                  <a:cubicBezTo>
                    <a:pt x="66" y="20"/>
                    <a:pt x="66" y="15"/>
                    <a:pt x="66" y="10"/>
                  </a:cubicBezTo>
                  <a:cubicBezTo>
                    <a:pt x="66" y="10"/>
                    <a:pt x="66" y="10"/>
                    <a:pt x="66" y="10"/>
                  </a:cubicBezTo>
                  <a:cubicBezTo>
                    <a:pt x="65" y="13"/>
                    <a:pt x="65" y="15"/>
                    <a:pt x="64" y="17"/>
                  </a:cubicBezTo>
                  <a:cubicBezTo>
                    <a:pt x="39" y="73"/>
                    <a:pt x="39" y="73"/>
                    <a:pt x="39" y="73"/>
                  </a:cubicBezTo>
                  <a:cubicBezTo>
                    <a:pt x="35" y="73"/>
                    <a:pt x="35" y="73"/>
                    <a:pt x="35" y="73"/>
                  </a:cubicBezTo>
                  <a:cubicBezTo>
                    <a:pt x="10" y="17"/>
                    <a:pt x="10" y="17"/>
                    <a:pt x="10" y="17"/>
                  </a:cubicBezTo>
                  <a:cubicBezTo>
                    <a:pt x="9" y="16"/>
                    <a:pt x="9" y="13"/>
                    <a:pt x="8" y="10"/>
                  </a:cubicBezTo>
                  <a:cubicBezTo>
                    <a:pt x="8" y="10"/>
                    <a:pt x="8" y="10"/>
                    <a:pt x="8" y="10"/>
                  </a:cubicBezTo>
                  <a:cubicBezTo>
                    <a:pt x="8" y="13"/>
                    <a:pt x="8" y="17"/>
                    <a:pt x="8" y="24"/>
                  </a:cubicBezTo>
                  <a:cubicBezTo>
                    <a:pt x="8" y="73"/>
                    <a:pt x="8" y="73"/>
                    <a:pt x="8" y="73"/>
                  </a:cubicBezTo>
                  <a:cubicBezTo>
                    <a:pt x="0" y="73"/>
                    <a:pt x="0" y="73"/>
                    <a:pt x="0" y="73"/>
                  </a:cubicBezTo>
                  <a:cubicBezTo>
                    <a:pt x="0" y="0"/>
                    <a:pt x="0" y="0"/>
                    <a:pt x="0" y="0"/>
                  </a:cubicBezTo>
                  <a:cubicBezTo>
                    <a:pt x="11" y="0"/>
                    <a:pt x="11" y="0"/>
                    <a:pt x="11" y="0"/>
                  </a:cubicBezTo>
                  <a:cubicBezTo>
                    <a:pt x="34" y="51"/>
                    <a:pt x="34" y="51"/>
                    <a:pt x="34" y="51"/>
                  </a:cubicBezTo>
                  <a:cubicBezTo>
                    <a:pt x="35" y="54"/>
                    <a:pt x="36" y="57"/>
                    <a:pt x="37" y="59"/>
                  </a:cubicBezTo>
                  <a:cubicBezTo>
                    <a:pt x="37" y="59"/>
                    <a:pt x="37" y="59"/>
                    <a:pt x="37" y="59"/>
                  </a:cubicBezTo>
                  <a:cubicBezTo>
                    <a:pt x="39" y="55"/>
                    <a:pt x="40" y="52"/>
                    <a:pt x="41" y="50"/>
                  </a:cubicBezTo>
                  <a:cubicBezTo>
                    <a:pt x="63" y="0"/>
                    <a:pt x="63" y="0"/>
                    <a:pt x="63" y="0"/>
                  </a:cubicBezTo>
                  <a:cubicBezTo>
                    <a:pt x="74" y="0"/>
                    <a:pt x="74" y="0"/>
                    <a:pt x="74" y="0"/>
                  </a:cubicBezTo>
                  <a:lnTo>
                    <a:pt x="74" y="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2"/>
            <p:cNvSpPr>
              <a:spLocks noEditPoints="1"/>
            </p:cNvSpPr>
            <p:nvPr/>
          </p:nvSpPr>
          <p:spPr bwMode="black">
            <a:xfrm>
              <a:off x="2551" y="1826"/>
              <a:ext cx="26" cy="179"/>
            </a:xfrm>
            <a:custGeom>
              <a:avLst/>
              <a:gdLst>
                <a:gd name="T0" fmla="*/ 11 w 11"/>
                <a:gd name="T1" fmla="*/ 5 h 76"/>
                <a:gd name="T2" fmla="*/ 9 w 11"/>
                <a:gd name="T3" fmla="*/ 9 h 76"/>
                <a:gd name="T4" fmla="*/ 5 w 11"/>
                <a:gd name="T5" fmla="*/ 10 h 76"/>
                <a:gd name="T6" fmla="*/ 2 w 11"/>
                <a:gd name="T7" fmla="*/ 9 h 76"/>
                <a:gd name="T8" fmla="*/ 0 w 11"/>
                <a:gd name="T9" fmla="*/ 5 h 76"/>
                <a:gd name="T10" fmla="*/ 2 w 11"/>
                <a:gd name="T11" fmla="*/ 1 h 76"/>
                <a:gd name="T12" fmla="*/ 5 w 11"/>
                <a:gd name="T13" fmla="*/ 0 h 76"/>
                <a:gd name="T14" fmla="*/ 9 w 11"/>
                <a:gd name="T15" fmla="*/ 1 h 76"/>
                <a:gd name="T16" fmla="*/ 11 w 11"/>
                <a:gd name="T17" fmla="*/ 5 h 76"/>
                <a:gd name="T18" fmla="*/ 9 w 11"/>
                <a:gd name="T19" fmla="*/ 76 h 76"/>
                <a:gd name="T20" fmla="*/ 1 w 11"/>
                <a:gd name="T21" fmla="*/ 76 h 76"/>
                <a:gd name="T22" fmla="*/ 1 w 11"/>
                <a:gd name="T23" fmla="*/ 24 h 76"/>
                <a:gd name="T24" fmla="*/ 9 w 11"/>
                <a:gd name="T25" fmla="*/ 24 h 76"/>
                <a:gd name="T26" fmla="*/ 9 w 11"/>
                <a:gd name="T27" fmla="*/ 7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76">
                  <a:moveTo>
                    <a:pt x="11" y="5"/>
                  </a:moveTo>
                  <a:cubicBezTo>
                    <a:pt x="11" y="7"/>
                    <a:pt x="10" y="8"/>
                    <a:pt x="9" y="9"/>
                  </a:cubicBezTo>
                  <a:cubicBezTo>
                    <a:pt x="8" y="10"/>
                    <a:pt x="7" y="10"/>
                    <a:pt x="5" y="10"/>
                  </a:cubicBezTo>
                  <a:cubicBezTo>
                    <a:pt x="4" y="10"/>
                    <a:pt x="3" y="10"/>
                    <a:pt x="2" y="9"/>
                  </a:cubicBezTo>
                  <a:cubicBezTo>
                    <a:pt x="1" y="8"/>
                    <a:pt x="0" y="7"/>
                    <a:pt x="0" y="5"/>
                  </a:cubicBezTo>
                  <a:cubicBezTo>
                    <a:pt x="0" y="3"/>
                    <a:pt x="1" y="2"/>
                    <a:pt x="2" y="1"/>
                  </a:cubicBezTo>
                  <a:cubicBezTo>
                    <a:pt x="3" y="0"/>
                    <a:pt x="4" y="0"/>
                    <a:pt x="5" y="0"/>
                  </a:cubicBezTo>
                  <a:cubicBezTo>
                    <a:pt x="7" y="0"/>
                    <a:pt x="8" y="0"/>
                    <a:pt x="9" y="1"/>
                  </a:cubicBezTo>
                  <a:cubicBezTo>
                    <a:pt x="10" y="2"/>
                    <a:pt x="11" y="3"/>
                    <a:pt x="11" y="5"/>
                  </a:cubicBezTo>
                  <a:close/>
                  <a:moveTo>
                    <a:pt x="9" y="76"/>
                  </a:moveTo>
                  <a:cubicBezTo>
                    <a:pt x="1" y="76"/>
                    <a:pt x="1" y="76"/>
                    <a:pt x="1" y="76"/>
                  </a:cubicBezTo>
                  <a:cubicBezTo>
                    <a:pt x="1" y="24"/>
                    <a:pt x="1" y="24"/>
                    <a:pt x="1" y="24"/>
                  </a:cubicBezTo>
                  <a:cubicBezTo>
                    <a:pt x="9" y="24"/>
                    <a:pt x="9" y="24"/>
                    <a:pt x="9" y="24"/>
                  </a:cubicBezTo>
                  <a:lnTo>
                    <a:pt x="9" y="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53"/>
            <p:cNvSpPr>
              <a:spLocks/>
            </p:cNvSpPr>
            <p:nvPr/>
          </p:nvSpPr>
          <p:spPr bwMode="black">
            <a:xfrm>
              <a:off x="2603" y="1878"/>
              <a:ext cx="92" cy="130"/>
            </a:xfrm>
            <a:custGeom>
              <a:avLst/>
              <a:gdLst>
                <a:gd name="T0" fmla="*/ 39 w 39"/>
                <a:gd name="T1" fmla="*/ 51 h 55"/>
                <a:gd name="T2" fmla="*/ 25 w 39"/>
                <a:gd name="T3" fmla="*/ 55 h 55"/>
                <a:gd name="T4" fmla="*/ 7 w 39"/>
                <a:gd name="T5" fmla="*/ 47 h 55"/>
                <a:gd name="T6" fmla="*/ 0 w 39"/>
                <a:gd name="T7" fmla="*/ 29 h 55"/>
                <a:gd name="T8" fmla="*/ 8 w 39"/>
                <a:gd name="T9" fmla="*/ 8 h 55"/>
                <a:gd name="T10" fmla="*/ 27 w 39"/>
                <a:gd name="T11" fmla="*/ 0 h 55"/>
                <a:gd name="T12" fmla="*/ 39 w 39"/>
                <a:gd name="T13" fmla="*/ 3 h 55"/>
                <a:gd name="T14" fmla="*/ 39 w 39"/>
                <a:gd name="T15" fmla="*/ 12 h 55"/>
                <a:gd name="T16" fmla="*/ 27 w 39"/>
                <a:gd name="T17" fmla="*/ 7 h 55"/>
                <a:gd name="T18" fmla="*/ 14 w 39"/>
                <a:gd name="T19" fmla="*/ 13 h 55"/>
                <a:gd name="T20" fmla="*/ 9 w 39"/>
                <a:gd name="T21" fmla="*/ 28 h 55"/>
                <a:gd name="T22" fmla="*/ 14 w 39"/>
                <a:gd name="T23" fmla="*/ 43 h 55"/>
                <a:gd name="T24" fmla="*/ 27 w 39"/>
                <a:gd name="T25" fmla="*/ 48 h 55"/>
                <a:gd name="T26" fmla="*/ 39 w 39"/>
                <a:gd name="T27" fmla="*/ 43 h 55"/>
                <a:gd name="T28" fmla="*/ 39 w 39"/>
                <a:gd name="T29" fmla="*/ 5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55">
                  <a:moveTo>
                    <a:pt x="39" y="51"/>
                  </a:moveTo>
                  <a:cubicBezTo>
                    <a:pt x="35" y="54"/>
                    <a:pt x="31" y="55"/>
                    <a:pt x="25" y="55"/>
                  </a:cubicBezTo>
                  <a:cubicBezTo>
                    <a:pt x="18" y="55"/>
                    <a:pt x="12" y="52"/>
                    <a:pt x="7" y="47"/>
                  </a:cubicBezTo>
                  <a:cubicBezTo>
                    <a:pt x="3" y="43"/>
                    <a:pt x="0" y="36"/>
                    <a:pt x="0" y="29"/>
                  </a:cubicBezTo>
                  <a:cubicBezTo>
                    <a:pt x="0" y="20"/>
                    <a:pt x="3" y="13"/>
                    <a:pt x="8" y="8"/>
                  </a:cubicBezTo>
                  <a:cubicBezTo>
                    <a:pt x="13" y="3"/>
                    <a:pt x="19" y="0"/>
                    <a:pt x="27" y="0"/>
                  </a:cubicBezTo>
                  <a:cubicBezTo>
                    <a:pt x="32" y="0"/>
                    <a:pt x="36" y="1"/>
                    <a:pt x="39" y="3"/>
                  </a:cubicBezTo>
                  <a:cubicBezTo>
                    <a:pt x="39" y="12"/>
                    <a:pt x="39" y="12"/>
                    <a:pt x="39" y="12"/>
                  </a:cubicBezTo>
                  <a:cubicBezTo>
                    <a:pt x="36" y="9"/>
                    <a:pt x="32" y="7"/>
                    <a:pt x="27" y="7"/>
                  </a:cubicBezTo>
                  <a:cubicBezTo>
                    <a:pt x="22" y="7"/>
                    <a:pt x="18" y="9"/>
                    <a:pt x="14" y="13"/>
                  </a:cubicBezTo>
                  <a:cubicBezTo>
                    <a:pt x="11" y="17"/>
                    <a:pt x="9" y="22"/>
                    <a:pt x="9" y="28"/>
                  </a:cubicBezTo>
                  <a:cubicBezTo>
                    <a:pt x="9" y="34"/>
                    <a:pt x="11" y="39"/>
                    <a:pt x="14" y="43"/>
                  </a:cubicBezTo>
                  <a:cubicBezTo>
                    <a:pt x="17" y="46"/>
                    <a:pt x="21" y="48"/>
                    <a:pt x="27" y="48"/>
                  </a:cubicBezTo>
                  <a:cubicBezTo>
                    <a:pt x="31" y="48"/>
                    <a:pt x="35" y="46"/>
                    <a:pt x="39" y="43"/>
                  </a:cubicBezTo>
                  <a:lnTo>
                    <a:pt x="39"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54"/>
            <p:cNvSpPr>
              <a:spLocks/>
            </p:cNvSpPr>
            <p:nvPr/>
          </p:nvSpPr>
          <p:spPr bwMode="black">
            <a:xfrm>
              <a:off x="2726" y="1880"/>
              <a:ext cx="64" cy="125"/>
            </a:xfrm>
            <a:custGeom>
              <a:avLst/>
              <a:gdLst>
                <a:gd name="T0" fmla="*/ 27 w 27"/>
                <a:gd name="T1" fmla="*/ 9 h 53"/>
                <a:gd name="T2" fmla="*/ 21 w 27"/>
                <a:gd name="T3" fmla="*/ 7 h 53"/>
                <a:gd name="T4" fmla="*/ 12 w 27"/>
                <a:gd name="T5" fmla="*/ 12 h 53"/>
                <a:gd name="T6" fmla="*/ 8 w 27"/>
                <a:gd name="T7" fmla="*/ 26 h 53"/>
                <a:gd name="T8" fmla="*/ 8 w 27"/>
                <a:gd name="T9" fmla="*/ 53 h 53"/>
                <a:gd name="T10" fmla="*/ 0 w 27"/>
                <a:gd name="T11" fmla="*/ 53 h 53"/>
                <a:gd name="T12" fmla="*/ 0 w 27"/>
                <a:gd name="T13" fmla="*/ 1 h 53"/>
                <a:gd name="T14" fmla="*/ 8 w 27"/>
                <a:gd name="T15" fmla="*/ 1 h 53"/>
                <a:gd name="T16" fmla="*/ 8 w 27"/>
                <a:gd name="T17" fmla="*/ 11 h 53"/>
                <a:gd name="T18" fmla="*/ 9 w 27"/>
                <a:gd name="T19" fmla="*/ 11 h 53"/>
                <a:gd name="T20" fmla="*/ 14 w 27"/>
                <a:gd name="T21" fmla="*/ 3 h 53"/>
                <a:gd name="T22" fmla="*/ 22 w 27"/>
                <a:gd name="T23" fmla="*/ 0 h 53"/>
                <a:gd name="T24" fmla="*/ 27 w 27"/>
                <a:gd name="T25" fmla="*/ 0 h 53"/>
                <a:gd name="T26" fmla="*/ 27 w 27"/>
                <a:gd name="T27" fmla="*/ 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53">
                  <a:moveTo>
                    <a:pt x="27" y="9"/>
                  </a:moveTo>
                  <a:cubicBezTo>
                    <a:pt x="26" y="8"/>
                    <a:pt x="24" y="7"/>
                    <a:pt x="21" y="7"/>
                  </a:cubicBezTo>
                  <a:cubicBezTo>
                    <a:pt x="17" y="7"/>
                    <a:pt x="15" y="9"/>
                    <a:pt x="12" y="12"/>
                  </a:cubicBezTo>
                  <a:cubicBezTo>
                    <a:pt x="10" y="15"/>
                    <a:pt x="8" y="20"/>
                    <a:pt x="8" y="26"/>
                  </a:cubicBezTo>
                  <a:cubicBezTo>
                    <a:pt x="8" y="53"/>
                    <a:pt x="8" y="53"/>
                    <a:pt x="8" y="53"/>
                  </a:cubicBezTo>
                  <a:cubicBezTo>
                    <a:pt x="0" y="53"/>
                    <a:pt x="0" y="53"/>
                    <a:pt x="0" y="53"/>
                  </a:cubicBezTo>
                  <a:cubicBezTo>
                    <a:pt x="0" y="1"/>
                    <a:pt x="0" y="1"/>
                    <a:pt x="0" y="1"/>
                  </a:cubicBezTo>
                  <a:cubicBezTo>
                    <a:pt x="8" y="1"/>
                    <a:pt x="8" y="1"/>
                    <a:pt x="8" y="1"/>
                  </a:cubicBezTo>
                  <a:cubicBezTo>
                    <a:pt x="8" y="11"/>
                    <a:pt x="8" y="11"/>
                    <a:pt x="8" y="11"/>
                  </a:cubicBezTo>
                  <a:cubicBezTo>
                    <a:pt x="9" y="11"/>
                    <a:pt x="9" y="11"/>
                    <a:pt x="9" y="11"/>
                  </a:cubicBezTo>
                  <a:cubicBezTo>
                    <a:pt x="10" y="8"/>
                    <a:pt x="12" y="5"/>
                    <a:pt x="14" y="3"/>
                  </a:cubicBezTo>
                  <a:cubicBezTo>
                    <a:pt x="17" y="1"/>
                    <a:pt x="19" y="0"/>
                    <a:pt x="22" y="0"/>
                  </a:cubicBezTo>
                  <a:cubicBezTo>
                    <a:pt x="24" y="0"/>
                    <a:pt x="26" y="0"/>
                    <a:pt x="27" y="0"/>
                  </a:cubicBezTo>
                  <a:lnTo>
                    <a:pt x="27"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5"/>
            <p:cNvSpPr>
              <a:spLocks noEditPoints="1"/>
            </p:cNvSpPr>
            <p:nvPr/>
          </p:nvSpPr>
          <p:spPr bwMode="black">
            <a:xfrm>
              <a:off x="2799" y="1878"/>
              <a:ext cx="121" cy="130"/>
            </a:xfrm>
            <a:custGeom>
              <a:avLst/>
              <a:gdLst>
                <a:gd name="T0" fmla="*/ 51 w 51"/>
                <a:gd name="T1" fmla="*/ 27 h 55"/>
                <a:gd name="T2" fmla="*/ 44 w 51"/>
                <a:gd name="T3" fmla="*/ 47 h 55"/>
                <a:gd name="T4" fmla="*/ 25 w 51"/>
                <a:gd name="T5" fmla="*/ 55 h 55"/>
                <a:gd name="T6" fmla="*/ 7 w 51"/>
                <a:gd name="T7" fmla="*/ 47 h 55"/>
                <a:gd name="T8" fmla="*/ 0 w 51"/>
                <a:gd name="T9" fmla="*/ 28 h 55"/>
                <a:gd name="T10" fmla="*/ 7 w 51"/>
                <a:gd name="T11" fmla="*/ 7 h 55"/>
                <a:gd name="T12" fmla="*/ 26 w 51"/>
                <a:gd name="T13" fmla="*/ 0 h 55"/>
                <a:gd name="T14" fmla="*/ 45 w 51"/>
                <a:gd name="T15" fmla="*/ 8 h 55"/>
                <a:gd name="T16" fmla="*/ 51 w 51"/>
                <a:gd name="T17" fmla="*/ 27 h 55"/>
                <a:gd name="T18" fmla="*/ 43 w 51"/>
                <a:gd name="T19" fmla="*/ 28 h 55"/>
                <a:gd name="T20" fmla="*/ 38 w 51"/>
                <a:gd name="T21" fmla="*/ 12 h 55"/>
                <a:gd name="T22" fmla="*/ 26 w 51"/>
                <a:gd name="T23" fmla="*/ 7 h 55"/>
                <a:gd name="T24" fmla="*/ 13 w 51"/>
                <a:gd name="T25" fmla="*/ 13 h 55"/>
                <a:gd name="T26" fmla="*/ 8 w 51"/>
                <a:gd name="T27" fmla="*/ 28 h 55"/>
                <a:gd name="T28" fmla="*/ 13 w 51"/>
                <a:gd name="T29" fmla="*/ 43 h 55"/>
                <a:gd name="T30" fmla="*/ 26 w 51"/>
                <a:gd name="T31" fmla="*/ 48 h 55"/>
                <a:gd name="T32" fmla="*/ 38 w 51"/>
                <a:gd name="T33" fmla="*/ 42 h 55"/>
                <a:gd name="T34" fmla="*/ 43 w 51"/>
                <a:gd name="T35" fmla="*/ 28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55">
                  <a:moveTo>
                    <a:pt x="51" y="27"/>
                  </a:moveTo>
                  <a:cubicBezTo>
                    <a:pt x="51" y="36"/>
                    <a:pt x="49" y="42"/>
                    <a:pt x="44" y="47"/>
                  </a:cubicBezTo>
                  <a:cubicBezTo>
                    <a:pt x="39" y="52"/>
                    <a:pt x="33" y="55"/>
                    <a:pt x="25" y="55"/>
                  </a:cubicBezTo>
                  <a:cubicBezTo>
                    <a:pt x="17" y="55"/>
                    <a:pt x="11" y="52"/>
                    <a:pt x="7" y="47"/>
                  </a:cubicBezTo>
                  <a:cubicBezTo>
                    <a:pt x="2" y="43"/>
                    <a:pt x="0" y="36"/>
                    <a:pt x="0" y="28"/>
                  </a:cubicBezTo>
                  <a:cubicBezTo>
                    <a:pt x="0" y="19"/>
                    <a:pt x="2" y="12"/>
                    <a:pt x="7" y="7"/>
                  </a:cubicBezTo>
                  <a:cubicBezTo>
                    <a:pt x="12" y="3"/>
                    <a:pt x="18" y="0"/>
                    <a:pt x="26" y="0"/>
                  </a:cubicBezTo>
                  <a:cubicBezTo>
                    <a:pt x="34" y="0"/>
                    <a:pt x="40" y="3"/>
                    <a:pt x="45" y="8"/>
                  </a:cubicBezTo>
                  <a:cubicBezTo>
                    <a:pt x="49" y="12"/>
                    <a:pt x="51" y="19"/>
                    <a:pt x="51" y="27"/>
                  </a:cubicBezTo>
                  <a:close/>
                  <a:moveTo>
                    <a:pt x="43" y="28"/>
                  </a:moveTo>
                  <a:cubicBezTo>
                    <a:pt x="43" y="21"/>
                    <a:pt x="41" y="16"/>
                    <a:pt x="38" y="12"/>
                  </a:cubicBezTo>
                  <a:cubicBezTo>
                    <a:pt x="35" y="9"/>
                    <a:pt x="31" y="7"/>
                    <a:pt x="26" y="7"/>
                  </a:cubicBezTo>
                  <a:cubicBezTo>
                    <a:pt x="21" y="7"/>
                    <a:pt x="16" y="9"/>
                    <a:pt x="13" y="13"/>
                  </a:cubicBezTo>
                  <a:cubicBezTo>
                    <a:pt x="10" y="16"/>
                    <a:pt x="8" y="21"/>
                    <a:pt x="8" y="28"/>
                  </a:cubicBezTo>
                  <a:cubicBezTo>
                    <a:pt x="8" y="34"/>
                    <a:pt x="10" y="39"/>
                    <a:pt x="13" y="43"/>
                  </a:cubicBezTo>
                  <a:cubicBezTo>
                    <a:pt x="16" y="46"/>
                    <a:pt x="20" y="48"/>
                    <a:pt x="26" y="48"/>
                  </a:cubicBezTo>
                  <a:cubicBezTo>
                    <a:pt x="31" y="48"/>
                    <a:pt x="35" y="46"/>
                    <a:pt x="38" y="42"/>
                  </a:cubicBezTo>
                  <a:cubicBezTo>
                    <a:pt x="41" y="39"/>
                    <a:pt x="43" y="34"/>
                    <a:pt x="43"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6"/>
            <p:cNvSpPr>
              <a:spLocks/>
            </p:cNvSpPr>
            <p:nvPr/>
          </p:nvSpPr>
          <p:spPr bwMode="black">
            <a:xfrm>
              <a:off x="2941" y="1878"/>
              <a:ext cx="75" cy="130"/>
            </a:xfrm>
            <a:custGeom>
              <a:avLst/>
              <a:gdLst>
                <a:gd name="T0" fmla="*/ 32 w 32"/>
                <a:gd name="T1" fmla="*/ 40 h 55"/>
                <a:gd name="T2" fmla="*/ 28 w 32"/>
                <a:gd name="T3" fmla="*/ 50 h 55"/>
                <a:gd name="T4" fmla="*/ 13 w 32"/>
                <a:gd name="T5" fmla="*/ 55 h 55"/>
                <a:gd name="T6" fmla="*/ 0 w 32"/>
                <a:gd name="T7" fmla="*/ 52 h 55"/>
                <a:gd name="T8" fmla="*/ 0 w 32"/>
                <a:gd name="T9" fmla="*/ 43 h 55"/>
                <a:gd name="T10" fmla="*/ 14 w 32"/>
                <a:gd name="T11" fmla="*/ 48 h 55"/>
                <a:gd name="T12" fmla="*/ 24 w 32"/>
                <a:gd name="T13" fmla="*/ 41 h 55"/>
                <a:gd name="T14" fmla="*/ 22 w 32"/>
                <a:gd name="T15" fmla="*/ 36 h 55"/>
                <a:gd name="T16" fmla="*/ 13 w 32"/>
                <a:gd name="T17" fmla="*/ 31 h 55"/>
                <a:gd name="T18" fmla="*/ 4 w 32"/>
                <a:gd name="T19" fmla="*/ 25 h 55"/>
                <a:gd name="T20" fmla="*/ 0 w 32"/>
                <a:gd name="T21" fmla="*/ 15 h 55"/>
                <a:gd name="T22" fmla="*/ 6 w 32"/>
                <a:gd name="T23" fmla="*/ 5 h 55"/>
                <a:gd name="T24" fmla="*/ 19 w 32"/>
                <a:gd name="T25" fmla="*/ 0 h 55"/>
                <a:gd name="T26" fmla="*/ 30 w 32"/>
                <a:gd name="T27" fmla="*/ 3 h 55"/>
                <a:gd name="T28" fmla="*/ 30 w 32"/>
                <a:gd name="T29" fmla="*/ 11 h 55"/>
                <a:gd name="T30" fmla="*/ 18 w 32"/>
                <a:gd name="T31" fmla="*/ 7 h 55"/>
                <a:gd name="T32" fmla="*/ 12 w 32"/>
                <a:gd name="T33" fmla="*/ 10 h 55"/>
                <a:gd name="T34" fmla="*/ 9 w 32"/>
                <a:gd name="T35" fmla="*/ 15 h 55"/>
                <a:gd name="T36" fmla="*/ 11 w 32"/>
                <a:gd name="T37" fmla="*/ 20 h 55"/>
                <a:gd name="T38" fmla="*/ 19 w 32"/>
                <a:gd name="T39" fmla="*/ 24 h 55"/>
                <a:gd name="T40" fmla="*/ 29 w 32"/>
                <a:gd name="T41" fmla="*/ 30 h 55"/>
                <a:gd name="T42" fmla="*/ 32 w 32"/>
                <a:gd name="T43" fmla="*/ 40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 h="55">
                  <a:moveTo>
                    <a:pt x="32" y="40"/>
                  </a:moveTo>
                  <a:cubicBezTo>
                    <a:pt x="32" y="44"/>
                    <a:pt x="31" y="48"/>
                    <a:pt x="28" y="50"/>
                  </a:cubicBezTo>
                  <a:cubicBezTo>
                    <a:pt x="24" y="53"/>
                    <a:pt x="19" y="55"/>
                    <a:pt x="13" y="55"/>
                  </a:cubicBezTo>
                  <a:cubicBezTo>
                    <a:pt x="8" y="55"/>
                    <a:pt x="4" y="54"/>
                    <a:pt x="0" y="52"/>
                  </a:cubicBezTo>
                  <a:cubicBezTo>
                    <a:pt x="0" y="43"/>
                    <a:pt x="0" y="43"/>
                    <a:pt x="0" y="43"/>
                  </a:cubicBezTo>
                  <a:cubicBezTo>
                    <a:pt x="4" y="46"/>
                    <a:pt x="9" y="48"/>
                    <a:pt x="14" y="48"/>
                  </a:cubicBezTo>
                  <a:cubicBezTo>
                    <a:pt x="21" y="48"/>
                    <a:pt x="24" y="45"/>
                    <a:pt x="24" y="41"/>
                  </a:cubicBezTo>
                  <a:cubicBezTo>
                    <a:pt x="24" y="38"/>
                    <a:pt x="23" y="37"/>
                    <a:pt x="22" y="36"/>
                  </a:cubicBezTo>
                  <a:cubicBezTo>
                    <a:pt x="20" y="34"/>
                    <a:pt x="17" y="33"/>
                    <a:pt x="13" y="31"/>
                  </a:cubicBezTo>
                  <a:cubicBezTo>
                    <a:pt x="9" y="29"/>
                    <a:pt x="6" y="27"/>
                    <a:pt x="4" y="25"/>
                  </a:cubicBezTo>
                  <a:cubicBezTo>
                    <a:pt x="2" y="22"/>
                    <a:pt x="0" y="19"/>
                    <a:pt x="0" y="15"/>
                  </a:cubicBezTo>
                  <a:cubicBezTo>
                    <a:pt x="0" y="11"/>
                    <a:pt x="2" y="8"/>
                    <a:pt x="6" y="5"/>
                  </a:cubicBezTo>
                  <a:cubicBezTo>
                    <a:pt x="9" y="2"/>
                    <a:pt x="13" y="0"/>
                    <a:pt x="19" y="0"/>
                  </a:cubicBezTo>
                  <a:cubicBezTo>
                    <a:pt x="23" y="0"/>
                    <a:pt x="27" y="1"/>
                    <a:pt x="30" y="3"/>
                  </a:cubicBezTo>
                  <a:cubicBezTo>
                    <a:pt x="30" y="11"/>
                    <a:pt x="30" y="11"/>
                    <a:pt x="30" y="11"/>
                  </a:cubicBezTo>
                  <a:cubicBezTo>
                    <a:pt x="27" y="9"/>
                    <a:pt x="23" y="7"/>
                    <a:pt x="18" y="7"/>
                  </a:cubicBezTo>
                  <a:cubicBezTo>
                    <a:pt x="15" y="7"/>
                    <a:pt x="13" y="8"/>
                    <a:pt x="12" y="10"/>
                  </a:cubicBezTo>
                  <a:cubicBezTo>
                    <a:pt x="10" y="11"/>
                    <a:pt x="9" y="13"/>
                    <a:pt x="9" y="15"/>
                  </a:cubicBezTo>
                  <a:cubicBezTo>
                    <a:pt x="9" y="17"/>
                    <a:pt x="10" y="19"/>
                    <a:pt x="11" y="20"/>
                  </a:cubicBezTo>
                  <a:cubicBezTo>
                    <a:pt x="12" y="21"/>
                    <a:pt x="15" y="23"/>
                    <a:pt x="19" y="24"/>
                  </a:cubicBezTo>
                  <a:cubicBezTo>
                    <a:pt x="23" y="26"/>
                    <a:pt x="27" y="28"/>
                    <a:pt x="29" y="30"/>
                  </a:cubicBezTo>
                  <a:cubicBezTo>
                    <a:pt x="31" y="33"/>
                    <a:pt x="32" y="36"/>
                    <a:pt x="32"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7"/>
            <p:cNvSpPr>
              <a:spLocks noEditPoints="1"/>
            </p:cNvSpPr>
            <p:nvPr/>
          </p:nvSpPr>
          <p:spPr bwMode="black">
            <a:xfrm>
              <a:off x="3038" y="1878"/>
              <a:ext cx="120" cy="130"/>
            </a:xfrm>
            <a:custGeom>
              <a:avLst/>
              <a:gdLst>
                <a:gd name="T0" fmla="*/ 51 w 51"/>
                <a:gd name="T1" fmla="*/ 27 h 55"/>
                <a:gd name="T2" fmla="*/ 44 w 51"/>
                <a:gd name="T3" fmla="*/ 47 h 55"/>
                <a:gd name="T4" fmla="*/ 25 w 51"/>
                <a:gd name="T5" fmla="*/ 55 h 55"/>
                <a:gd name="T6" fmla="*/ 6 w 51"/>
                <a:gd name="T7" fmla="*/ 47 h 55"/>
                <a:gd name="T8" fmla="*/ 0 w 51"/>
                <a:gd name="T9" fmla="*/ 28 h 55"/>
                <a:gd name="T10" fmla="*/ 7 w 51"/>
                <a:gd name="T11" fmla="*/ 7 h 55"/>
                <a:gd name="T12" fmla="*/ 26 w 51"/>
                <a:gd name="T13" fmla="*/ 0 h 55"/>
                <a:gd name="T14" fmla="*/ 44 w 51"/>
                <a:gd name="T15" fmla="*/ 8 h 55"/>
                <a:gd name="T16" fmla="*/ 51 w 51"/>
                <a:gd name="T17" fmla="*/ 27 h 55"/>
                <a:gd name="T18" fmla="*/ 42 w 51"/>
                <a:gd name="T19" fmla="*/ 28 h 55"/>
                <a:gd name="T20" fmla="*/ 38 w 51"/>
                <a:gd name="T21" fmla="*/ 12 h 55"/>
                <a:gd name="T22" fmla="*/ 25 w 51"/>
                <a:gd name="T23" fmla="*/ 7 h 55"/>
                <a:gd name="T24" fmla="*/ 13 w 51"/>
                <a:gd name="T25" fmla="*/ 13 h 55"/>
                <a:gd name="T26" fmla="*/ 8 w 51"/>
                <a:gd name="T27" fmla="*/ 28 h 55"/>
                <a:gd name="T28" fmla="*/ 13 w 51"/>
                <a:gd name="T29" fmla="*/ 43 h 55"/>
                <a:gd name="T30" fmla="*/ 25 w 51"/>
                <a:gd name="T31" fmla="*/ 48 h 55"/>
                <a:gd name="T32" fmla="*/ 38 w 51"/>
                <a:gd name="T33" fmla="*/ 42 h 55"/>
                <a:gd name="T34" fmla="*/ 42 w 51"/>
                <a:gd name="T35" fmla="*/ 28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1" h="55">
                  <a:moveTo>
                    <a:pt x="51" y="27"/>
                  </a:moveTo>
                  <a:cubicBezTo>
                    <a:pt x="51" y="36"/>
                    <a:pt x="48" y="42"/>
                    <a:pt x="44" y="47"/>
                  </a:cubicBezTo>
                  <a:cubicBezTo>
                    <a:pt x="39" y="52"/>
                    <a:pt x="33" y="55"/>
                    <a:pt x="25" y="55"/>
                  </a:cubicBezTo>
                  <a:cubicBezTo>
                    <a:pt x="17" y="55"/>
                    <a:pt x="11" y="52"/>
                    <a:pt x="6" y="47"/>
                  </a:cubicBezTo>
                  <a:cubicBezTo>
                    <a:pt x="2" y="43"/>
                    <a:pt x="0" y="36"/>
                    <a:pt x="0" y="28"/>
                  </a:cubicBezTo>
                  <a:cubicBezTo>
                    <a:pt x="0" y="19"/>
                    <a:pt x="2" y="12"/>
                    <a:pt x="7" y="7"/>
                  </a:cubicBezTo>
                  <a:cubicBezTo>
                    <a:pt x="12" y="3"/>
                    <a:pt x="18" y="0"/>
                    <a:pt x="26" y="0"/>
                  </a:cubicBezTo>
                  <a:cubicBezTo>
                    <a:pt x="34" y="0"/>
                    <a:pt x="40" y="3"/>
                    <a:pt x="44" y="8"/>
                  </a:cubicBezTo>
                  <a:cubicBezTo>
                    <a:pt x="49" y="12"/>
                    <a:pt x="51" y="19"/>
                    <a:pt x="51" y="27"/>
                  </a:cubicBezTo>
                  <a:close/>
                  <a:moveTo>
                    <a:pt x="42" y="28"/>
                  </a:moveTo>
                  <a:cubicBezTo>
                    <a:pt x="42" y="21"/>
                    <a:pt x="41" y="16"/>
                    <a:pt x="38" y="12"/>
                  </a:cubicBezTo>
                  <a:cubicBezTo>
                    <a:pt x="35" y="9"/>
                    <a:pt x="31" y="7"/>
                    <a:pt x="25" y="7"/>
                  </a:cubicBezTo>
                  <a:cubicBezTo>
                    <a:pt x="20" y="7"/>
                    <a:pt x="16" y="9"/>
                    <a:pt x="13" y="13"/>
                  </a:cubicBezTo>
                  <a:cubicBezTo>
                    <a:pt x="10" y="16"/>
                    <a:pt x="8" y="21"/>
                    <a:pt x="8" y="28"/>
                  </a:cubicBezTo>
                  <a:cubicBezTo>
                    <a:pt x="8" y="34"/>
                    <a:pt x="10" y="39"/>
                    <a:pt x="13" y="43"/>
                  </a:cubicBezTo>
                  <a:cubicBezTo>
                    <a:pt x="16" y="46"/>
                    <a:pt x="20" y="48"/>
                    <a:pt x="25" y="48"/>
                  </a:cubicBezTo>
                  <a:cubicBezTo>
                    <a:pt x="31" y="48"/>
                    <a:pt x="35" y="46"/>
                    <a:pt x="38" y="42"/>
                  </a:cubicBezTo>
                  <a:cubicBezTo>
                    <a:pt x="41" y="39"/>
                    <a:pt x="42" y="34"/>
                    <a:pt x="42"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8"/>
            <p:cNvSpPr>
              <a:spLocks/>
            </p:cNvSpPr>
            <p:nvPr/>
          </p:nvSpPr>
          <p:spPr bwMode="black">
            <a:xfrm>
              <a:off x="3170" y="1821"/>
              <a:ext cx="73" cy="184"/>
            </a:xfrm>
            <a:custGeom>
              <a:avLst/>
              <a:gdLst>
                <a:gd name="T0" fmla="*/ 31 w 31"/>
                <a:gd name="T1" fmla="*/ 8 h 78"/>
                <a:gd name="T2" fmla="*/ 26 w 31"/>
                <a:gd name="T3" fmla="*/ 7 h 78"/>
                <a:gd name="T4" fmla="*/ 17 w 31"/>
                <a:gd name="T5" fmla="*/ 18 h 78"/>
                <a:gd name="T6" fmla="*/ 17 w 31"/>
                <a:gd name="T7" fmla="*/ 26 h 78"/>
                <a:gd name="T8" fmla="*/ 29 w 31"/>
                <a:gd name="T9" fmla="*/ 26 h 78"/>
                <a:gd name="T10" fmla="*/ 29 w 31"/>
                <a:gd name="T11" fmla="*/ 33 h 78"/>
                <a:gd name="T12" fmla="*/ 17 w 31"/>
                <a:gd name="T13" fmla="*/ 33 h 78"/>
                <a:gd name="T14" fmla="*/ 17 w 31"/>
                <a:gd name="T15" fmla="*/ 78 h 78"/>
                <a:gd name="T16" fmla="*/ 9 w 31"/>
                <a:gd name="T17" fmla="*/ 78 h 78"/>
                <a:gd name="T18" fmla="*/ 9 w 31"/>
                <a:gd name="T19" fmla="*/ 33 h 78"/>
                <a:gd name="T20" fmla="*/ 0 w 31"/>
                <a:gd name="T21" fmla="*/ 33 h 78"/>
                <a:gd name="T22" fmla="*/ 0 w 31"/>
                <a:gd name="T23" fmla="*/ 26 h 78"/>
                <a:gd name="T24" fmla="*/ 9 w 31"/>
                <a:gd name="T25" fmla="*/ 26 h 78"/>
                <a:gd name="T26" fmla="*/ 9 w 31"/>
                <a:gd name="T27" fmla="*/ 17 h 78"/>
                <a:gd name="T28" fmla="*/ 14 w 31"/>
                <a:gd name="T29" fmla="*/ 4 h 78"/>
                <a:gd name="T30" fmla="*/ 25 w 31"/>
                <a:gd name="T31" fmla="*/ 0 h 78"/>
                <a:gd name="T32" fmla="*/ 31 w 31"/>
                <a:gd name="T33" fmla="*/ 0 h 78"/>
                <a:gd name="T34" fmla="*/ 31 w 31"/>
                <a:gd name="T35" fmla="*/ 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78">
                  <a:moveTo>
                    <a:pt x="31" y="8"/>
                  </a:moveTo>
                  <a:cubicBezTo>
                    <a:pt x="30" y="7"/>
                    <a:pt x="28" y="7"/>
                    <a:pt x="26" y="7"/>
                  </a:cubicBezTo>
                  <a:cubicBezTo>
                    <a:pt x="20" y="7"/>
                    <a:pt x="17" y="10"/>
                    <a:pt x="17" y="18"/>
                  </a:cubicBezTo>
                  <a:cubicBezTo>
                    <a:pt x="17" y="26"/>
                    <a:pt x="17" y="26"/>
                    <a:pt x="17" y="26"/>
                  </a:cubicBezTo>
                  <a:cubicBezTo>
                    <a:pt x="29" y="26"/>
                    <a:pt x="29" y="26"/>
                    <a:pt x="29" y="26"/>
                  </a:cubicBezTo>
                  <a:cubicBezTo>
                    <a:pt x="29" y="33"/>
                    <a:pt x="29" y="33"/>
                    <a:pt x="29" y="33"/>
                  </a:cubicBezTo>
                  <a:cubicBezTo>
                    <a:pt x="17" y="33"/>
                    <a:pt x="17" y="33"/>
                    <a:pt x="17" y="33"/>
                  </a:cubicBezTo>
                  <a:cubicBezTo>
                    <a:pt x="17" y="78"/>
                    <a:pt x="17" y="78"/>
                    <a:pt x="17" y="78"/>
                  </a:cubicBezTo>
                  <a:cubicBezTo>
                    <a:pt x="9" y="78"/>
                    <a:pt x="9" y="78"/>
                    <a:pt x="9" y="78"/>
                  </a:cubicBezTo>
                  <a:cubicBezTo>
                    <a:pt x="9" y="33"/>
                    <a:pt x="9" y="33"/>
                    <a:pt x="9" y="33"/>
                  </a:cubicBezTo>
                  <a:cubicBezTo>
                    <a:pt x="0" y="33"/>
                    <a:pt x="0" y="33"/>
                    <a:pt x="0" y="33"/>
                  </a:cubicBezTo>
                  <a:cubicBezTo>
                    <a:pt x="0" y="26"/>
                    <a:pt x="0" y="26"/>
                    <a:pt x="0" y="26"/>
                  </a:cubicBezTo>
                  <a:cubicBezTo>
                    <a:pt x="9" y="26"/>
                    <a:pt x="9" y="26"/>
                    <a:pt x="9" y="26"/>
                  </a:cubicBezTo>
                  <a:cubicBezTo>
                    <a:pt x="9" y="17"/>
                    <a:pt x="9" y="17"/>
                    <a:pt x="9" y="17"/>
                  </a:cubicBezTo>
                  <a:cubicBezTo>
                    <a:pt x="9" y="11"/>
                    <a:pt x="11" y="7"/>
                    <a:pt x="14" y="4"/>
                  </a:cubicBezTo>
                  <a:cubicBezTo>
                    <a:pt x="17" y="1"/>
                    <a:pt x="21" y="0"/>
                    <a:pt x="25" y="0"/>
                  </a:cubicBezTo>
                  <a:cubicBezTo>
                    <a:pt x="28" y="0"/>
                    <a:pt x="30" y="0"/>
                    <a:pt x="31" y="0"/>
                  </a:cubicBezTo>
                  <a:lnTo>
                    <a:pt x="31"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9"/>
            <p:cNvSpPr>
              <a:spLocks/>
            </p:cNvSpPr>
            <p:nvPr/>
          </p:nvSpPr>
          <p:spPr bwMode="black">
            <a:xfrm>
              <a:off x="3250" y="1845"/>
              <a:ext cx="71" cy="163"/>
            </a:xfrm>
            <a:custGeom>
              <a:avLst/>
              <a:gdLst>
                <a:gd name="T0" fmla="*/ 30 w 30"/>
                <a:gd name="T1" fmla="*/ 67 h 69"/>
                <a:gd name="T2" fmla="*/ 22 w 30"/>
                <a:gd name="T3" fmla="*/ 69 h 69"/>
                <a:gd name="T4" fmla="*/ 9 w 30"/>
                <a:gd name="T5" fmla="*/ 53 h 69"/>
                <a:gd name="T6" fmla="*/ 9 w 30"/>
                <a:gd name="T7" fmla="*/ 23 h 69"/>
                <a:gd name="T8" fmla="*/ 0 w 30"/>
                <a:gd name="T9" fmla="*/ 23 h 69"/>
                <a:gd name="T10" fmla="*/ 0 w 30"/>
                <a:gd name="T11" fmla="*/ 16 h 69"/>
                <a:gd name="T12" fmla="*/ 9 w 30"/>
                <a:gd name="T13" fmla="*/ 16 h 69"/>
                <a:gd name="T14" fmla="*/ 9 w 30"/>
                <a:gd name="T15" fmla="*/ 3 h 69"/>
                <a:gd name="T16" fmla="*/ 17 w 30"/>
                <a:gd name="T17" fmla="*/ 0 h 69"/>
                <a:gd name="T18" fmla="*/ 17 w 30"/>
                <a:gd name="T19" fmla="*/ 16 h 69"/>
                <a:gd name="T20" fmla="*/ 30 w 30"/>
                <a:gd name="T21" fmla="*/ 16 h 69"/>
                <a:gd name="T22" fmla="*/ 30 w 30"/>
                <a:gd name="T23" fmla="*/ 23 h 69"/>
                <a:gd name="T24" fmla="*/ 17 w 30"/>
                <a:gd name="T25" fmla="*/ 23 h 69"/>
                <a:gd name="T26" fmla="*/ 17 w 30"/>
                <a:gd name="T27" fmla="*/ 52 h 69"/>
                <a:gd name="T28" fmla="*/ 19 w 30"/>
                <a:gd name="T29" fmla="*/ 59 h 69"/>
                <a:gd name="T30" fmla="*/ 25 w 30"/>
                <a:gd name="T31" fmla="*/ 62 h 69"/>
                <a:gd name="T32" fmla="*/ 30 w 30"/>
                <a:gd name="T33" fmla="*/ 60 h 69"/>
                <a:gd name="T34" fmla="*/ 30 w 30"/>
                <a:gd name="T35" fmla="*/ 6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0" h="69">
                  <a:moveTo>
                    <a:pt x="30" y="67"/>
                  </a:moveTo>
                  <a:cubicBezTo>
                    <a:pt x="28" y="68"/>
                    <a:pt x="26" y="69"/>
                    <a:pt x="22" y="69"/>
                  </a:cubicBezTo>
                  <a:cubicBezTo>
                    <a:pt x="13" y="69"/>
                    <a:pt x="9" y="64"/>
                    <a:pt x="9" y="53"/>
                  </a:cubicBezTo>
                  <a:cubicBezTo>
                    <a:pt x="9" y="23"/>
                    <a:pt x="9" y="23"/>
                    <a:pt x="9" y="23"/>
                  </a:cubicBezTo>
                  <a:cubicBezTo>
                    <a:pt x="0" y="23"/>
                    <a:pt x="0" y="23"/>
                    <a:pt x="0" y="23"/>
                  </a:cubicBezTo>
                  <a:cubicBezTo>
                    <a:pt x="0" y="16"/>
                    <a:pt x="0" y="16"/>
                    <a:pt x="0" y="16"/>
                  </a:cubicBezTo>
                  <a:cubicBezTo>
                    <a:pt x="9" y="16"/>
                    <a:pt x="9" y="16"/>
                    <a:pt x="9" y="16"/>
                  </a:cubicBezTo>
                  <a:cubicBezTo>
                    <a:pt x="9" y="3"/>
                    <a:pt x="9" y="3"/>
                    <a:pt x="9" y="3"/>
                  </a:cubicBezTo>
                  <a:cubicBezTo>
                    <a:pt x="12" y="2"/>
                    <a:pt x="14" y="1"/>
                    <a:pt x="17" y="0"/>
                  </a:cubicBezTo>
                  <a:cubicBezTo>
                    <a:pt x="17" y="16"/>
                    <a:pt x="17" y="16"/>
                    <a:pt x="17" y="16"/>
                  </a:cubicBezTo>
                  <a:cubicBezTo>
                    <a:pt x="30" y="16"/>
                    <a:pt x="30" y="16"/>
                    <a:pt x="30" y="16"/>
                  </a:cubicBezTo>
                  <a:cubicBezTo>
                    <a:pt x="30" y="23"/>
                    <a:pt x="30" y="23"/>
                    <a:pt x="30" y="23"/>
                  </a:cubicBezTo>
                  <a:cubicBezTo>
                    <a:pt x="17" y="23"/>
                    <a:pt x="17" y="23"/>
                    <a:pt x="17" y="23"/>
                  </a:cubicBezTo>
                  <a:cubicBezTo>
                    <a:pt x="17" y="52"/>
                    <a:pt x="17" y="52"/>
                    <a:pt x="17" y="52"/>
                  </a:cubicBezTo>
                  <a:cubicBezTo>
                    <a:pt x="17" y="56"/>
                    <a:pt x="18" y="58"/>
                    <a:pt x="19" y="59"/>
                  </a:cubicBezTo>
                  <a:cubicBezTo>
                    <a:pt x="20" y="61"/>
                    <a:pt x="22" y="62"/>
                    <a:pt x="25" y="62"/>
                  </a:cubicBezTo>
                  <a:cubicBezTo>
                    <a:pt x="27" y="62"/>
                    <a:pt x="29" y="61"/>
                    <a:pt x="30" y="60"/>
                  </a:cubicBezTo>
                  <a:lnTo>
                    <a:pt x="30" y="6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0"/>
            <p:cNvSpPr>
              <a:spLocks noEditPoints="1"/>
            </p:cNvSpPr>
            <p:nvPr/>
          </p:nvSpPr>
          <p:spPr bwMode="black">
            <a:xfrm>
              <a:off x="3338" y="1857"/>
              <a:ext cx="68" cy="68"/>
            </a:xfrm>
            <a:custGeom>
              <a:avLst/>
              <a:gdLst>
                <a:gd name="T0" fmla="*/ 29 w 29"/>
                <a:gd name="T1" fmla="*/ 14 h 29"/>
                <a:gd name="T2" fmla="*/ 25 w 29"/>
                <a:gd name="T3" fmla="*/ 24 h 29"/>
                <a:gd name="T4" fmla="*/ 14 w 29"/>
                <a:gd name="T5" fmla="*/ 29 h 29"/>
                <a:gd name="T6" fmla="*/ 4 w 29"/>
                <a:gd name="T7" fmla="*/ 25 h 29"/>
                <a:gd name="T8" fmla="*/ 0 w 29"/>
                <a:gd name="T9" fmla="*/ 14 h 29"/>
                <a:gd name="T10" fmla="*/ 4 w 29"/>
                <a:gd name="T11" fmla="*/ 4 h 29"/>
                <a:gd name="T12" fmla="*/ 15 w 29"/>
                <a:gd name="T13" fmla="*/ 0 h 29"/>
                <a:gd name="T14" fmla="*/ 25 w 29"/>
                <a:gd name="T15" fmla="*/ 4 h 29"/>
                <a:gd name="T16" fmla="*/ 29 w 29"/>
                <a:gd name="T17" fmla="*/ 14 h 29"/>
                <a:gd name="T18" fmla="*/ 27 w 29"/>
                <a:gd name="T19" fmla="*/ 14 h 29"/>
                <a:gd name="T20" fmla="*/ 24 w 29"/>
                <a:gd name="T21" fmla="*/ 5 h 29"/>
                <a:gd name="T22" fmla="*/ 15 w 29"/>
                <a:gd name="T23" fmla="*/ 1 h 29"/>
                <a:gd name="T24" fmla="*/ 5 w 29"/>
                <a:gd name="T25" fmla="*/ 5 h 29"/>
                <a:gd name="T26" fmla="*/ 2 w 29"/>
                <a:gd name="T27" fmla="*/ 14 h 29"/>
                <a:gd name="T28" fmla="*/ 5 w 29"/>
                <a:gd name="T29" fmla="*/ 23 h 29"/>
                <a:gd name="T30" fmla="*/ 15 w 29"/>
                <a:gd name="T31" fmla="*/ 27 h 29"/>
                <a:gd name="T32" fmla="*/ 24 w 29"/>
                <a:gd name="T33" fmla="*/ 23 h 29"/>
                <a:gd name="T34" fmla="*/ 27 w 29"/>
                <a:gd name="T35" fmla="*/ 14 h 29"/>
                <a:gd name="T36" fmla="*/ 22 w 29"/>
                <a:gd name="T37" fmla="*/ 23 h 29"/>
                <a:gd name="T38" fmla="*/ 18 w 29"/>
                <a:gd name="T39" fmla="*/ 23 h 29"/>
                <a:gd name="T40" fmla="*/ 16 w 29"/>
                <a:gd name="T41" fmla="*/ 19 h 29"/>
                <a:gd name="T42" fmla="*/ 13 w 29"/>
                <a:gd name="T43" fmla="*/ 15 h 29"/>
                <a:gd name="T44" fmla="*/ 11 w 29"/>
                <a:gd name="T45" fmla="*/ 15 h 29"/>
                <a:gd name="T46" fmla="*/ 11 w 29"/>
                <a:gd name="T47" fmla="*/ 23 h 29"/>
                <a:gd name="T48" fmla="*/ 9 w 29"/>
                <a:gd name="T49" fmla="*/ 23 h 29"/>
                <a:gd name="T50" fmla="*/ 9 w 29"/>
                <a:gd name="T51" fmla="*/ 5 h 29"/>
                <a:gd name="T52" fmla="*/ 14 w 29"/>
                <a:gd name="T53" fmla="*/ 5 h 29"/>
                <a:gd name="T54" fmla="*/ 19 w 29"/>
                <a:gd name="T55" fmla="*/ 6 h 29"/>
                <a:gd name="T56" fmla="*/ 21 w 29"/>
                <a:gd name="T57" fmla="*/ 10 h 29"/>
                <a:gd name="T58" fmla="*/ 20 w 29"/>
                <a:gd name="T59" fmla="*/ 13 h 29"/>
                <a:gd name="T60" fmla="*/ 16 w 29"/>
                <a:gd name="T61" fmla="*/ 15 h 29"/>
                <a:gd name="T62" fmla="*/ 16 w 29"/>
                <a:gd name="T63" fmla="*/ 15 h 29"/>
                <a:gd name="T64" fmla="*/ 19 w 29"/>
                <a:gd name="T65" fmla="*/ 18 h 29"/>
                <a:gd name="T66" fmla="*/ 22 w 29"/>
                <a:gd name="T67" fmla="*/ 23 h 29"/>
                <a:gd name="T68" fmla="*/ 18 w 29"/>
                <a:gd name="T69" fmla="*/ 10 h 29"/>
                <a:gd name="T70" fmla="*/ 17 w 29"/>
                <a:gd name="T71" fmla="*/ 8 h 29"/>
                <a:gd name="T72" fmla="*/ 14 w 29"/>
                <a:gd name="T73" fmla="*/ 7 h 29"/>
                <a:gd name="T74" fmla="*/ 11 w 29"/>
                <a:gd name="T75" fmla="*/ 7 h 29"/>
                <a:gd name="T76" fmla="*/ 11 w 29"/>
                <a:gd name="T77" fmla="*/ 13 h 29"/>
                <a:gd name="T78" fmla="*/ 14 w 29"/>
                <a:gd name="T79" fmla="*/ 13 h 29"/>
                <a:gd name="T80" fmla="*/ 18 w 29"/>
                <a:gd name="T81" fmla="*/ 1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9" h="29">
                  <a:moveTo>
                    <a:pt x="29" y="14"/>
                  </a:moveTo>
                  <a:cubicBezTo>
                    <a:pt x="29" y="18"/>
                    <a:pt x="28" y="22"/>
                    <a:pt x="25" y="24"/>
                  </a:cubicBezTo>
                  <a:cubicBezTo>
                    <a:pt x="22" y="27"/>
                    <a:pt x="19" y="29"/>
                    <a:pt x="14" y="29"/>
                  </a:cubicBezTo>
                  <a:cubicBezTo>
                    <a:pt x="10" y="29"/>
                    <a:pt x="7" y="27"/>
                    <a:pt x="4" y="25"/>
                  </a:cubicBezTo>
                  <a:cubicBezTo>
                    <a:pt x="1" y="22"/>
                    <a:pt x="0" y="18"/>
                    <a:pt x="0" y="14"/>
                  </a:cubicBezTo>
                  <a:cubicBezTo>
                    <a:pt x="0" y="10"/>
                    <a:pt x="1" y="7"/>
                    <a:pt x="4" y="4"/>
                  </a:cubicBezTo>
                  <a:cubicBezTo>
                    <a:pt x="7" y="1"/>
                    <a:pt x="10" y="0"/>
                    <a:pt x="15" y="0"/>
                  </a:cubicBezTo>
                  <a:cubicBezTo>
                    <a:pt x="19" y="0"/>
                    <a:pt x="22" y="1"/>
                    <a:pt x="25" y="4"/>
                  </a:cubicBezTo>
                  <a:cubicBezTo>
                    <a:pt x="28" y="6"/>
                    <a:pt x="29" y="10"/>
                    <a:pt x="29" y="14"/>
                  </a:cubicBezTo>
                  <a:close/>
                  <a:moveTo>
                    <a:pt x="27" y="14"/>
                  </a:moveTo>
                  <a:cubicBezTo>
                    <a:pt x="27" y="11"/>
                    <a:pt x="26" y="7"/>
                    <a:pt x="24" y="5"/>
                  </a:cubicBezTo>
                  <a:cubicBezTo>
                    <a:pt x="21" y="3"/>
                    <a:pt x="18" y="1"/>
                    <a:pt x="15" y="1"/>
                  </a:cubicBezTo>
                  <a:cubicBezTo>
                    <a:pt x="11" y="1"/>
                    <a:pt x="8" y="3"/>
                    <a:pt x="5" y="5"/>
                  </a:cubicBezTo>
                  <a:cubicBezTo>
                    <a:pt x="3" y="7"/>
                    <a:pt x="2" y="11"/>
                    <a:pt x="2" y="14"/>
                  </a:cubicBezTo>
                  <a:cubicBezTo>
                    <a:pt x="2" y="18"/>
                    <a:pt x="3" y="21"/>
                    <a:pt x="5" y="23"/>
                  </a:cubicBezTo>
                  <a:cubicBezTo>
                    <a:pt x="8" y="26"/>
                    <a:pt x="11" y="27"/>
                    <a:pt x="15" y="27"/>
                  </a:cubicBezTo>
                  <a:cubicBezTo>
                    <a:pt x="18" y="27"/>
                    <a:pt x="21" y="26"/>
                    <a:pt x="24" y="23"/>
                  </a:cubicBezTo>
                  <a:cubicBezTo>
                    <a:pt x="26" y="21"/>
                    <a:pt x="27" y="18"/>
                    <a:pt x="27" y="14"/>
                  </a:cubicBezTo>
                  <a:close/>
                  <a:moveTo>
                    <a:pt x="22" y="23"/>
                  </a:moveTo>
                  <a:cubicBezTo>
                    <a:pt x="18" y="23"/>
                    <a:pt x="18" y="23"/>
                    <a:pt x="18" y="23"/>
                  </a:cubicBezTo>
                  <a:cubicBezTo>
                    <a:pt x="16" y="19"/>
                    <a:pt x="16" y="19"/>
                    <a:pt x="16" y="19"/>
                  </a:cubicBezTo>
                  <a:cubicBezTo>
                    <a:pt x="15" y="17"/>
                    <a:pt x="14" y="15"/>
                    <a:pt x="13" y="15"/>
                  </a:cubicBezTo>
                  <a:cubicBezTo>
                    <a:pt x="11" y="15"/>
                    <a:pt x="11" y="15"/>
                    <a:pt x="11" y="15"/>
                  </a:cubicBezTo>
                  <a:cubicBezTo>
                    <a:pt x="11" y="23"/>
                    <a:pt x="11" y="23"/>
                    <a:pt x="11" y="23"/>
                  </a:cubicBezTo>
                  <a:cubicBezTo>
                    <a:pt x="9" y="23"/>
                    <a:pt x="9" y="23"/>
                    <a:pt x="9" y="23"/>
                  </a:cubicBezTo>
                  <a:cubicBezTo>
                    <a:pt x="9" y="5"/>
                    <a:pt x="9" y="5"/>
                    <a:pt x="9" y="5"/>
                  </a:cubicBezTo>
                  <a:cubicBezTo>
                    <a:pt x="14" y="5"/>
                    <a:pt x="14" y="5"/>
                    <a:pt x="14" y="5"/>
                  </a:cubicBezTo>
                  <a:cubicBezTo>
                    <a:pt x="16" y="5"/>
                    <a:pt x="18" y="5"/>
                    <a:pt x="19" y="6"/>
                  </a:cubicBezTo>
                  <a:cubicBezTo>
                    <a:pt x="20" y="7"/>
                    <a:pt x="21" y="8"/>
                    <a:pt x="21" y="10"/>
                  </a:cubicBezTo>
                  <a:cubicBezTo>
                    <a:pt x="21" y="11"/>
                    <a:pt x="20" y="12"/>
                    <a:pt x="20" y="13"/>
                  </a:cubicBezTo>
                  <a:cubicBezTo>
                    <a:pt x="19" y="14"/>
                    <a:pt x="18" y="15"/>
                    <a:pt x="16" y="15"/>
                  </a:cubicBezTo>
                  <a:cubicBezTo>
                    <a:pt x="16" y="15"/>
                    <a:pt x="16" y="15"/>
                    <a:pt x="16" y="15"/>
                  </a:cubicBezTo>
                  <a:cubicBezTo>
                    <a:pt x="17" y="15"/>
                    <a:pt x="18" y="16"/>
                    <a:pt x="19" y="18"/>
                  </a:cubicBezTo>
                  <a:lnTo>
                    <a:pt x="22" y="23"/>
                  </a:lnTo>
                  <a:close/>
                  <a:moveTo>
                    <a:pt x="18" y="10"/>
                  </a:moveTo>
                  <a:cubicBezTo>
                    <a:pt x="18" y="9"/>
                    <a:pt x="18" y="8"/>
                    <a:pt x="17" y="8"/>
                  </a:cubicBezTo>
                  <a:cubicBezTo>
                    <a:pt x="16" y="7"/>
                    <a:pt x="15" y="7"/>
                    <a:pt x="14" y="7"/>
                  </a:cubicBezTo>
                  <a:cubicBezTo>
                    <a:pt x="11" y="7"/>
                    <a:pt x="11" y="7"/>
                    <a:pt x="11" y="7"/>
                  </a:cubicBezTo>
                  <a:cubicBezTo>
                    <a:pt x="11" y="13"/>
                    <a:pt x="11" y="13"/>
                    <a:pt x="11" y="13"/>
                  </a:cubicBezTo>
                  <a:cubicBezTo>
                    <a:pt x="14" y="13"/>
                    <a:pt x="14" y="13"/>
                    <a:pt x="14" y="13"/>
                  </a:cubicBezTo>
                  <a:cubicBezTo>
                    <a:pt x="17" y="13"/>
                    <a:pt x="18" y="12"/>
                    <a:pt x="18"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1"/>
            <p:cNvSpPr>
              <a:spLocks/>
            </p:cNvSpPr>
            <p:nvPr/>
          </p:nvSpPr>
          <p:spPr bwMode="black">
            <a:xfrm>
              <a:off x="1795" y="2624"/>
              <a:ext cx="31" cy="47"/>
            </a:xfrm>
            <a:custGeom>
              <a:avLst/>
              <a:gdLst>
                <a:gd name="T0" fmla="*/ 31 w 31"/>
                <a:gd name="T1" fmla="*/ 5 h 47"/>
                <a:gd name="T2" fmla="*/ 19 w 31"/>
                <a:gd name="T3" fmla="*/ 5 h 47"/>
                <a:gd name="T4" fmla="*/ 19 w 31"/>
                <a:gd name="T5" fmla="*/ 47 h 47"/>
                <a:gd name="T6" fmla="*/ 12 w 31"/>
                <a:gd name="T7" fmla="*/ 47 h 47"/>
                <a:gd name="T8" fmla="*/ 12 w 31"/>
                <a:gd name="T9" fmla="*/ 5 h 47"/>
                <a:gd name="T10" fmla="*/ 0 w 31"/>
                <a:gd name="T11" fmla="*/ 5 h 47"/>
                <a:gd name="T12" fmla="*/ 0 w 31"/>
                <a:gd name="T13" fmla="*/ 0 h 47"/>
                <a:gd name="T14" fmla="*/ 31 w 31"/>
                <a:gd name="T15" fmla="*/ 0 h 47"/>
                <a:gd name="T16" fmla="*/ 31 w 31"/>
                <a:gd name="T17" fmla="*/ 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47">
                  <a:moveTo>
                    <a:pt x="31" y="5"/>
                  </a:moveTo>
                  <a:lnTo>
                    <a:pt x="19" y="5"/>
                  </a:lnTo>
                  <a:lnTo>
                    <a:pt x="19" y="47"/>
                  </a:lnTo>
                  <a:lnTo>
                    <a:pt x="12" y="47"/>
                  </a:lnTo>
                  <a:lnTo>
                    <a:pt x="12" y="5"/>
                  </a:lnTo>
                  <a:lnTo>
                    <a:pt x="0" y="5"/>
                  </a:lnTo>
                  <a:lnTo>
                    <a:pt x="0" y="0"/>
                  </a:lnTo>
                  <a:lnTo>
                    <a:pt x="31" y="0"/>
                  </a:lnTo>
                  <a:lnTo>
                    <a:pt x="31" y="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2"/>
            <p:cNvSpPr>
              <a:spLocks/>
            </p:cNvSpPr>
            <p:nvPr/>
          </p:nvSpPr>
          <p:spPr bwMode="black">
            <a:xfrm>
              <a:off x="1833" y="2624"/>
              <a:ext cx="47" cy="47"/>
            </a:xfrm>
            <a:custGeom>
              <a:avLst/>
              <a:gdLst>
                <a:gd name="T0" fmla="*/ 20 w 20"/>
                <a:gd name="T1" fmla="*/ 20 h 20"/>
                <a:gd name="T2" fmla="*/ 18 w 20"/>
                <a:gd name="T3" fmla="*/ 20 h 20"/>
                <a:gd name="T4" fmla="*/ 18 w 20"/>
                <a:gd name="T5" fmla="*/ 6 h 20"/>
                <a:gd name="T6" fmla="*/ 18 w 20"/>
                <a:gd name="T7" fmla="*/ 3 h 20"/>
                <a:gd name="T8" fmla="*/ 18 w 20"/>
                <a:gd name="T9" fmla="*/ 3 h 20"/>
                <a:gd name="T10" fmla="*/ 18 w 20"/>
                <a:gd name="T11" fmla="*/ 5 h 20"/>
                <a:gd name="T12" fmla="*/ 11 w 20"/>
                <a:gd name="T13" fmla="*/ 20 h 20"/>
                <a:gd name="T14" fmla="*/ 10 w 20"/>
                <a:gd name="T15" fmla="*/ 20 h 20"/>
                <a:gd name="T16" fmla="*/ 3 w 20"/>
                <a:gd name="T17" fmla="*/ 5 h 20"/>
                <a:gd name="T18" fmla="*/ 2 w 20"/>
                <a:gd name="T19" fmla="*/ 3 h 20"/>
                <a:gd name="T20" fmla="*/ 2 w 20"/>
                <a:gd name="T21" fmla="*/ 3 h 20"/>
                <a:gd name="T22" fmla="*/ 2 w 20"/>
                <a:gd name="T23" fmla="*/ 6 h 20"/>
                <a:gd name="T24" fmla="*/ 2 w 20"/>
                <a:gd name="T25" fmla="*/ 20 h 20"/>
                <a:gd name="T26" fmla="*/ 0 w 20"/>
                <a:gd name="T27" fmla="*/ 20 h 20"/>
                <a:gd name="T28" fmla="*/ 0 w 20"/>
                <a:gd name="T29" fmla="*/ 0 h 20"/>
                <a:gd name="T30" fmla="*/ 3 w 20"/>
                <a:gd name="T31" fmla="*/ 0 h 20"/>
                <a:gd name="T32" fmla="*/ 9 w 20"/>
                <a:gd name="T33" fmla="*/ 14 h 20"/>
                <a:gd name="T34" fmla="*/ 10 w 20"/>
                <a:gd name="T35" fmla="*/ 16 h 20"/>
                <a:gd name="T36" fmla="*/ 10 w 20"/>
                <a:gd name="T37" fmla="*/ 16 h 20"/>
                <a:gd name="T38" fmla="*/ 11 w 20"/>
                <a:gd name="T39" fmla="*/ 14 h 20"/>
                <a:gd name="T40" fmla="*/ 17 w 20"/>
                <a:gd name="T41" fmla="*/ 0 h 20"/>
                <a:gd name="T42" fmla="*/ 20 w 20"/>
                <a:gd name="T43" fmla="*/ 0 h 20"/>
                <a:gd name="T44" fmla="*/ 20 w 20"/>
                <a:gd name="T45" fmla="*/ 2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20">
                  <a:moveTo>
                    <a:pt x="20" y="20"/>
                  </a:moveTo>
                  <a:cubicBezTo>
                    <a:pt x="18" y="20"/>
                    <a:pt x="18" y="20"/>
                    <a:pt x="18" y="20"/>
                  </a:cubicBezTo>
                  <a:cubicBezTo>
                    <a:pt x="18" y="6"/>
                    <a:pt x="18" y="6"/>
                    <a:pt x="18" y="6"/>
                  </a:cubicBezTo>
                  <a:cubicBezTo>
                    <a:pt x="18" y="5"/>
                    <a:pt x="18" y="4"/>
                    <a:pt x="18" y="3"/>
                  </a:cubicBezTo>
                  <a:cubicBezTo>
                    <a:pt x="18" y="3"/>
                    <a:pt x="18" y="3"/>
                    <a:pt x="18" y="3"/>
                  </a:cubicBezTo>
                  <a:cubicBezTo>
                    <a:pt x="18" y="4"/>
                    <a:pt x="18" y="4"/>
                    <a:pt x="18" y="5"/>
                  </a:cubicBezTo>
                  <a:cubicBezTo>
                    <a:pt x="11" y="20"/>
                    <a:pt x="11" y="20"/>
                    <a:pt x="11" y="20"/>
                  </a:cubicBezTo>
                  <a:cubicBezTo>
                    <a:pt x="10" y="20"/>
                    <a:pt x="10" y="20"/>
                    <a:pt x="10" y="20"/>
                  </a:cubicBezTo>
                  <a:cubicBezTo>
                    <a:pt x="3" y="5"/>
                    <a:pt x="3" y="5"/>
                    <a:pt x="3" y="5"/>
                  </a:cubicBezTo>
                  <a:cubicBezTo>
                    <a:pt x="3" y="4"/>
                    <a:pt x="3" y="4"/>
                    <a:pt x="2" y="3"/>
                  </a:cubicBezTo>
                  <a:cubicBezTo>
                    <a:pt x="2" y="3"/>
                    <a:pt x="2" y="3"/>
                    <a:pt x="2" y="3"/>
                  </a:cubicBezTo>
                  <a:cubicBezTo>
                    <a:pt x="2" y="3"/>
                    <a:pt x="2" y="5"/>
                    <a:pt x="2" y="6"/>
                  </a:cubicBezTo>
                  <a:cubicBezTo>
                    <a:pt x="2" y="20"/>
                    <a:pt x="2" y="20"/>
                    <a:pt x="2" y="20"/>
                  </a:cubicBezTo>
                  <a:cubicBezTo>
                    <a:pt x="0" y="20"/>
                    <a:pt x="0" y="20"/>
                    <a:pt x="0" y="20"/>
                  </a:cubicBezTo>
                  <a:cubicBezTo>
                    <a:pt x="0" y="0"/>
                    <a:pt x="0" y="0"/>
                    <a:pt x="0" y="0"/>
                  </a:cubicBezTo>
                  <a:cubicBezTo>
                    <a:pt x="3" y="0"/>
                    <a:pt x="3" y="0"/>
                    <a:pt x="3" y="0"/>
                  </a:cubicBezTo>
                  <a:cubicBezTo>
                    <a:pt x="9" y="14"/>
                    <a:pt x="9" y="14"/>
                    <a:pt x="9" y="14"/>
                  </a:cubicBezTo>
                  <a:cubicBezTo>
                    <a:pt x="10" y="15"/>
                    <a:pt x="10" y="15"/>
                    <a:pt x="10" y="16"/>
                  </a:cubicBezTo>
                  <a:cubicBezTo>
                    <a:pt x="10" y="16"/>
                    <a:pt x="10" y="16"/>
                    <a:pt x="10" y="16"/>
                  </a:cubicBezTo>
                  <a:cubicBezTo>
                    <a:pt x="11" y="15"/>
                    <a:pt x="11" y="14"/>
                    <a:pt x="11" y="14"/>
                  </a:cubicBezTo>
                  <a:cubicBezTo>
                    <a:pt x="17" y="0"/>
                    <a:pt x="17" y="0"/>
                    <a:pt x="17" y="0"/>
                  </a:cubicBezTo>
                  <a:cubicBezTo>
                    <a:pt x="20" y="0"/>
                    <a:pt x="20" y="0"/>
                    <a:pt x="20" y="0"/>
                  </a:cubicBezTo>
                  <a:lnTo>
                    <a:pt x="20" y="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4" name="Rectangle 63"/>
          <p:cNvSpPr/>
          <p:nvPr userDrawn="1"/>
        </p:nvSpPr>
        <p:spPr bwMode="gray">
          <a:xfrm>
            <a:off x="-1588" y="4718958"/>
            <a:ext cx="9829800"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userDrawn="1"/>
        </p:nvSpPr>
        <p:spPr>
          <a:xfrm>
            <a:off x="7372199" y="5849889"/>
            <a:ext cx="2517320" cy="584775"/>
          </a:xfrm>
          <a:prstGeom prst="rect">
            <a:avLst/>
          </a:prstGeom>
          <a:noFill/>
        </p:spPr>
        <p:txBody>
          <a:bodyPr wrap="square" rtlCol="0">
            <a:spAutoFit/>
          </a:bodyPr>
          <a:lstStyle/>
          <a:p>
            <a:pPr algn="r"/>
            <a:r>
              <a:rPr lang="en-US" sz="3200" dirty="0" smtClean="0">
                <a:gradFill>
                  <a:gsLst>
                    <a:gs pos="37000">
                      <a:schemeClr val="bg2"/>
                    </a:gs>
                    <a:gs pos="99000">
                      <a:schemeClr val="bg2"/>
                    </a:gs>
                  </a:gsLst>
                  <a:lin ang="16200000" scaled="0"/>
                </a:gradFill>
                <a:latin typeface="Segoe UI Light" pitchFamily="34" charset="0"/>
              </a:rPr>
              <a:t>anaheim, ca</a:t>
            </a:r>
            <a:endParaRPr lang="en-US" sz="3200" dirty="0">
              <a:gradFill>
                <a:gsLst>
                  <a:gs pos="37000">
                    <a:schemeClr val="bg2"/>
                  </a:gs>
                  <a:gs pos="99000">
                    <a:schemeClr val="bg2"/>
                  </a:gs>
                </a:gsLst>
                <a:lin ang="16200000" scaled="0"/>
              </a:gradFill>
              <a:latin typeface="Segoe UI Light" pitchFamily="34" charset="0"/>
            </a:endParaRPr>
          </a:p>
        </p:txBody>
      </p:sp>
      <p:sp>
        <p:nvSpPr>
          <p:cNvPr id="66" name="TextBox 65"/>
          <p:cNvSpPr txBox="1"/>
          <p:nvPr userDrawn="1"/>
        </p:nvSpPr>
        <p:spPr>
          <a:xfrm>
            <a:off x="9929812" y="4492172"/>
            <a:ext cx="1828800" cy="2000548"/>
          </a:xfrm>
          <a:prstGeom prst="rect">
            <a:avLst/>
          </a:prstGeom>
          <a:noFill/>
        </p:spPr>
        <p:txBody>
          <a:bodyPr wrap="square" rtlCol="0">
            <a:spAutoFit/>
          </a:bodyPr>
          <a:lstStyle/>
          <a:p>
            <a:pPr algn="r"/>
            <a:r>
              <a:rPr lang="en-US" sz="3400" spc="100" dirty="0" smtClean="0">
                <a:gradFill>
                  <a:gsLst>
                    <a:gs pos="37000">
                      <a:schemeClr val="tx1"/>
                    </a:gs>
                    <a:gs pos="99000">
                      <a:schemeClr val="tx1"/>
                    </a:gs>
                  </a:gsLst>
                  <a:lin ang="16200000" scaled="0"/>
                </a:gradFill>
                <a:latin typeface="Segoe UI Light" pitchFamily="34" charset="0"/>
              </a:rPr>
              <a:t>october</a:t>
            </a:r>
            <a:r>
              <a:rPr lang="en-US" sz="3600" spc="300" dirty="0" smtClean="0">
                <a:gradFill>
                  <a:gsLst>
                    <a:gs pos="37000">
                      <a:schemeClr val="tx1"/>
                    </a:gs>
                    <a:gs pos="99000">
                      <a:schemeClr val="tx1"/>
                    </a:gs>
                  </a:gsLst>
                  <a:lin ang="16200000" scaled="0"/>
                </a:gradFill>
                <a:latin typeface="Segoe UI Light" pitchFamily="34" charset="0"/>
              </a:rPr>
              <a:t> </a:t>
            </a:r>
            <a:br>
              <a:rPr lang="en-US" sz="3600" spc="300" dirty="0" smtClean="0">
                <a:gradFill>
                  <a:gsLst>
                    <a:gs pos="37000">
                      <a:schemeClr val="tx1"/>
                    </a:gs>
                    <a:gs pos="99000">
                      <a:schemeClr val="tx1"/>
                    </a:gs>
                  </a:gsLst>
                  <a:lin ang="16200000" scaled="0"/>
                </a:gradFill>
                <a:latin typeface="Segoe UI Light" pitchFamily="34" charset="0"/>
              </a:rPr>
            </a:br>
            <a:r>
              <a:rPr lang="en-US" sz="4400" spc="600" dirty="0" smtClean="0">
                <a:gradFill>
                  <a:gsLst>
                    <a:gs pos="37000">
                      <a:schemeClr val="tx1"/>
                    </a:gs>
                    <a:gs pos="99000">
                      <a:schemeClr val="tx1"/>
                    </a:gs>
                  </a:gsLst>
                  <a:lin ang="16200000" scaled="0"/>
                </a:gradFill>
                <a:latin typeface="Segoe UI Light" pitchFamily="34" charset="0"/>
              </a:rPr>
              <a:t>3–6</a:t>
            </a:r>
            <a:r>
              <a:rPr lang="en-US" sz="4400" spc="600" baseline="30000" dirty="0" smtClean="0">
                <a:gradFill>
                  <a:gsLst>
                    <a:gs pos="37000">
                      <a:schemeClr val="tx1"/>
                    </a:gs>
                    <a:gs pos="99000">
                      <a:schemeClr val="tx1"/>
                    </a:gs>
                  </a:gsLst>
                  <a:lin ang="16200000" scaled="0"/>
                </a:gradFill>
                <a:latin typeface="Segoe UI Light" pitchFamily="34" charset="0"/>
              </a:rPr>
              <a:t>th</a:t>
            </a:r>
            <a:r>
              <a:rPr lang="en-US" sz="4400" spc="600" dirty="0" smtClean="0">
                <a:gradFill>
                  <a:gsLst>
                    <a:gs pos="37000">
                      <a:schemeClr val="tx1"/>
                    </a:gs>
                    <a:gs pos="99000">
                      <a:schemeClr val="tx1"/>
                    </a:gs>
                  </a:gsLst>
                  <a:lin ang="16200000" scaled="0"/>
                </a:gradFill>
                <a:latin typeface="Segoe UI Light" pitchFamily="34" charset="0"/>
              </a:rPr>
              <a:t/>
            </a:r>
            <a:br>
              <a:rPr lang="en-US" sz="4400" spc="600" dirty="0" smtClean="0">
                <a:gradFill>
                  <a:gsLst>
                    <a:gs pos="37000">
                      <a:schemeClr val="tx1"/>
                    </a:gs>
                    <a:gs pos="99000">
                      <a:schemeClr val="tx1"/>
                    </a:gs>
                  </a:gsLst>
                  <a:lin ang="16200000" scaled="0"/>
                </a:gradFill>
                <a:latin typeface="Segoe UI Light" pitchFamily="34" charset="0"/>
              </a:rPr>
            </a:br>
            <a:r>
              <a:rPr lang="en-US" sz="4400" spc="500" dirty="0" smtClean="0">
                <a:gradFill>
                  <a:gsLst>
                    <a:gs pos="37000">
                      <a:schemeClr val="tx1"/>
                    </a:gs>
                    <a:gs pos="99000">
                      <a:schemeClr val="tx1"/>
                    </a:gs>
                  </a:gsLst>
                  <a:lin ang="16200000" scaled="0"/>
                </a:gradFill>
                <a:latin typeface="Segoe Semibold" pitchFamily="34" charset="0"/>
              </a:rPr>
              <a:t>2011</a:t>
            </a:r>
            <a:endParaRPr lang="en-US" sz="4400" spc="500" dirty="0">
              <a:gradFill>
                <a:gsLst>
                  <a:gs pos="37000">
                    <a:schemeClr val="tx1"/>
                  </a:gs>
                  <a:gs pos="99000">
                    <a:schemeClr val="tx1"/>
                  </a:gs>
                </a:gsLst>
                <a:lin ang="16200000" scaled="0"/>
              </a:gradFill>
              <a:latin typeface="Segoe Semibold" pitchFamily="34" charset="0"/>
            </a:endParaRPr>
          </a:p>
        </p:txBody>
      </p:sp>
      <p:sp>
        <p:nvSpPr>
          <p:cNvPr id="67" name="TextBox 66"/>
          <p:cNvSpPr txBox="1"/>
          <p:nvPr userDrawn="1"/>
        </p:nvSpPr>
        <p:spPr>
          <a:xfrm>
            <a:off x="5291884" y="4823041"/>
            <a:ext cx="4615254" cy="707886"/>
          </a:xfrm>
          <a:prstGeom prst="rect">
            <a:avLst/>
          </a:prstGeom>
          <a:noFill/>
        </p:spPr>
        <p:txBody>
          <a:bodyPr wrap="square" rtlCol="0">
            <a:spAutoFit/>
          </a:bodyPr>
          <a:lstStyle/>
          <a:p>
            <a:pPr algn="r"/>
            <a:r>
              <a:rPr lang="en-US" sz="4000" dirty="0">
                <a:gradFill>
                  <a:gsLst>
                    <a:gs pos="37000">
                      <a:schemeClr val="bg2"/>
                    </a:gs>
                    <a:gs pos="99000">
                      <a:schemeClr val="bg2"/>
                    </a:gs>
                  </a:gsLst>
                  <a:lin ang="16200000" scaled="0"/>
                </a:gradFill>
                <a:latin typeface="Segoe UI Light" pitchFamily="34" charset="0"/>
              </a:rPr>
              <a:t>C</a:t>
            </a:r>
            <a:r>
              <a:rPr lang="en-US" sz="4000" dirty="0" smtClean="0">
                <a:gradFill>
                  <a:gsLst>
                    <a:gs pos="37000">
                      <a:schemeClr val="bg2"/>
                    </a:gs>
                    <a:gs pos="99000">
                      <a:schemeClr val="bg2"/>
                    </a:gs>
                  </a:gsLst>
                  <a:lin ang="16200000" scaled="0"/>
                </a:gradFill>
                <a:latin typeface="Segoe UI Light" pitchFamily="34" charset="0"/>
              </a:rPr>
              <a:t>onference </a:t>
            </a:r>
            <a:r>
              <a:rPr lang="en-US" sz="4000" dirty="0" smtClean="0">
                <a:gradFill>
                  <a:gsLst>
                    <a:gs pos="37000">
                      <a:schemeClr val="bg2"/>
                    </a:gs>
                    <a:gs pos="99000">
                      <a:schemeClr val="bg2"/>
                    </a:gs>
                  </a:gsLst>
                  <a:lin ang="16200000" scaled="0"/>
                </a:gradFill>
                <a:latin typeface="Segoe UI Semibold" pitchFamily="34" charset="0"/>
              </a:rPr>
              <a:t>2011</a:t>
            </a:r>
            <a:endParaRPr lang="en-US" sz="4000" dirty="0">
              <a:gradFill>
                <a:gsLst>
                  <a:gs pos="37000">
                    <a:schemeClr val="bg2"/>
                  </a:gs>
                  <a:gs pos="99000">
                    <a:schemeClr val="bg2"/>
                  </a:gs>
                </a:gsLst>
                <a:lin ang="16200000" scaled="0"/>
              </a:gradFill>
              <a:latin typeface="Segoe UI Semibold" pitchFamily="34" charset="0"/>
            </a:endParaRPr>
          </a:p>
        </p:txBody>
      </p:sp>
      <p:pic>
        <p:nvPicPr>
          <p:cNvPr id="35" name="Picture 2" descr="Microsoft logo and tagline"/>
          <p:cNvPicPr>
            <a:picLocks noChangeAspect="1" noChangeArrowheads="1"/>
          </p:cNvPicPr>
          <p:nvPr userDrawn="1"/>
        </p:nvPicPr>
        <p:blipFill rotWithShape="1">
          <a:blip r:embed="rId3" cstate="screen">
            <a:extLst>
              <a:ext uri="{BEBA8EAE-BF5A-486C-A8C5-ECC9F3942E4B}">
                <a14:imgProps xmlns:a14="http://schemas.microsoft.com/office/drawing/2010/main">
                  <a14:imgLayer r:embed="rId4">
                    <a14:imgEffect>
                      <a14:brightnessContrast bright="-60000"/>
                    </a14:imgEffect>
                  </a14:imgLayer>
                </a14:imgProps>
              </a:ext>
              <a:ext uri="{28A0092B-C50C-407E-A947-70E740481C1C}">
                <a14:useLocalDpi xmlns:a14="http://schemas.microsoft.com/office/drawing/2010/main"/>
              </a:ext>
            </a:extLst>
          </a:blip>
          <a:srcRect/>
          <a:stretch/>
        </p:blipFill>
        <p:spPr bwMode="black">
          <a:xfrm>
            <a:off x="102142" y="121869"/>
            <a:ext cx="1143001" cy="192238"/>
          </a:xfrm>
          <a:prstGeom prst="rect">
            <a:avLst/>
          </a:prstGeom>
          <a:noFill/>
          <a:ln>
            <a:noFill/>
          </a:ln>
        </p:spPr>
      </p:pic>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0412" y="486257"/>
            <a:ext cx="10744200" cy="609398"/>
          </a:xfrm>
          <a:prstGeom prst="rect">
            <a:avLst/>
          </a:prstGeom>
        </p:spPr>
        <p:txBody>
          <a:bodyPr vert="horz" wrap="square" lIns="0" tIns="0" rIns="0" bIns="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758952" y="1447800"/>
            <a:ext cx="10744200" cy="2000548"/>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722" r:id="rId4"/>
    <p:sldLayoutId id="2147483697" r:id="rId5"/>
    <p:sldLayoutId id="2147483700" r:id="rId6"/>
    <p:sldLayoutId id="2147483733" r:id="rId7"/>
    <p:sldLayoutId id="2147483701" r:id="rId8"/>
    <p:sldLayoutId id="2147483702" r:id="rId9"/>
    <p:sldLayoutId id="2147483703" r:id="rId10"/>
    <p:sldLayoutId id="2147483704" r:id="rId11"/>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400" b="0" kern="1200" cap="none" spc="-100" baseline="0" dirty="0" smtClean="0">
          <a:ln w="3175">
            <a:noFill/>
          </a:ln>
          <a:gradFill flip="none" rotWithShape="1">
            <a:gsLst>
              <a:gs pos="37000">
                <a:schemeClr val="bg2"/>
              </a:gs>
              <a:gs pos="99000">
                <a:schemeClr val="bg2"/>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SzPct val="90000"/>
        <a:buFont typeface="Wingdings" pitchFamily="2" charset="2"/>
        <a:buChar char="§"/>
        <a:defRPr sz="3200" kern="1200">
          <a:gradFill>
            <a:gsLst>
              <a:gs pos="0">
                <a:schemeClr val="tx1"/>
              </a:gs>
              <a:gs pos="86000">
                <a:schemeClr val="tx1"/>
              </a:gs>
            </a:gsLst>
            <a:lin ang="5400000" scaled="0"/>
          </a:gradFill>
          <a:latin typeface="Segoe UI Light" pitchFamily="34" charset="0"/>
          <a:ea typeface="+mn-ea"/>
          <a:cs typeface="+mn-cs"/>
        </a:defRPr>
      </a:lvl1pPr>
      <a:lvl2pPr marL="855663" indent="-395288" algn="l" defTabSz="914363" rtl="0" eaLnBrk="1" latinLnBrk="0" hangingPunct="1">
        <a:lnSpc>
          <a:spcPct val="90000"/>
        </a:lnSpc>
        <a:spcBef>
          <a:spcPct val="20000"/>
        </a:spcBef>
        <a:buSzPct val="90000"/>
        <a:buFont typeface="Wingdings" pitchFamily="2" charset="2"/>
        <a:buChar char="§"/>
        <a:defRPr sz="2800" kern="1200">
          <a:gradFill>
            <a:gsLst>
              <a:gs pos="0">
                <a:schemeClr val="tx1"/>
              </a:gs>
              <a:gs pos="86000">
                <a:schemeClr val="tx1"/>
              </a:gs>
            </a:gsLst>
            <a:lin ang="5400000" scaled="0"/>
          </a:gradFill>
          <a:latin typeface="Segoe UI Light" pitchFamily="34" charset="0"/>
          <a:ea typeface="+mn-ea"/>
          <a:cs typeface="+mn-cs"/>
        </a:defRPr>
      </a:lvl2pPr>
      <a:lvl3pPr marL="1258888" indent="-403225" algn="l" defTabSz="914363" rtl="0" eaLnBrk="1" latinLnBrk="0" hangingPunct="1">
        <a:lnSpc>
          <a:spcPct val="90000"/>
        </a:lnSpc>
        <a:spcBef>
          <a:spcPct val="20000"/>
        </a:spcBef>
        <a:buSzPct val="90000"/>
        <a:buFont typeface="Wingdings" pitchFamily="2" charset="2"/>
        <a:buChar char="§"/>
        <a:defRPr sz="2400" kern="1200">
          <a:gradFill>
            <a:gsLst>
              <a:gs pos="0">
                <a:schemeClr val="tx1"/>
              </a:gs>
              <a:gs pos="86000">
                <a:schemeClr val="tx1"/>
              </a:gs>
            </a:gsLst>
            <a:lin ang="5400000" scaled="0"/>
          </a:gradFill>
          <a:latin typeface="Segoe UI Light" pitchFamily="34" charset="0"/>
          <a:ea typeface="+mn-ea"/>
          <a:cs typeface="+mn-cs"/>
        </a:defRPr>
      </a:lvl3pPr>
      <a:lvl4pPr marL="1604963" indent="-346075" algn="l" defTabSz="914363" rtl="0" eaLnBrk="1" latinLnBrk="0" hangingPunct="1">
        <a:lnSpc>
          <a:spcPct val="90000"/>
        </a:lnSpc>
        <a:spcBef>
          <a:spcPct val="20000"/>
        </a:spcBef>
        <a:buSzPct val="90000"/>
        <a:buFont typeface="Wingdings" pitchFamily="2" charset="2"/>
        <a:buChar char="§"/>
        <a:defRPr sz="2000" kern="1200">
          <a:gradFill>
            <a:gsLst>
              <a:gs pos="0">
                <a:schemeClr val="tx1"/>
              </a:gs>
              <a:gs pos="86000">
                <a:schemeClr val="tx1"/>
              </a:gs>
            </a:gsLst>
            <a:lin ang="5400000" scaled="0"/>
          </a:gradFill>
          <a:latin typeface="Segoe UI Light" pitchFamily="34" charset="0"/>
          <a:ea typeface="+mn-ea"/>
          <a:cs typeface="+mn-cs"/>
        </a:defRPr>
      </a:lvl4pPr>
      <a:lvl5pPr marL="1941513" indent="-336550" algn="l" defTabSz="914363" rtl="0" eaLnBrk="1" latinLnBrk="0" hangingPunct="1">
        <a:lnSpc>
          <a:spcPct val="90000"/>
        </a:lnSpc>
        <a:spcBef>
          <a:spcPct val="20000"/>
        </a:spcBef>
        <a:buSzPct val="90000"/>
        <a:buFont typeface="Wingdings" pitchFamily="2" charset="2"/>
        <a:buChar char="§"/>
        <a:defRPr sz="2000" kern="1200">
          <a:gradFill>
            <a:gsLst>
              <a:gs pos="0">
                <a:schemeClr val="tx1"/>
              </a:gs>
              <a:gs pos="86000">
                <a:schemeClr val="tx1"/>
              </a:gs>
            </a:gsLst>
            <a:lin ang="5400000" scaled="0"/>
          </a:gradFill>
          <a:latin typeface="Segoe UI Light"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3"/>
          <a:srcRect b="10453"/>
          <a:stretch>
            <a:fillRect/>
          </a:stretch>
        </p:blipFill>
        <p:spPr>
          <a:xfrm>
            <a:off x="0" y="1299706"/>
            <a:ext cx="12188825" cy="5558294"/>
          </a:xfrm>
          <a:prstGeom prst="rect">
            <a:avLst/>
          </a:prstGeom>
        </p:spPr>
      </p:pic>
      <p:sp>
        <p:nvSpPr>
          <p:cNvPr id="2" name="Title Placeholder 1"/>
          <p:cNvSpPr>
            <a:spLocks noGrp="1"/>
          </p:cNvSpPr>
          <p:nvPr>
            <p:ph type="title"/>
          </p:nvPr>
        </p:nvSpPr>
        <p:spPr>
          <a:xfrm>
            <a:off x="758952" y="557784"/>
            <a:ext cx="10972800" cy="609398"/>
          </a:xfrm>
          <a:prstGeom prst="rect">
            <a:avLst/>
          </a:prstGeom>
        </p:spPr>
        <p:txBody>
          <a:bodyPr vert="horz" wrap="square" lIns="0" tIns="0" rIns="0" bIns="0" rtlCol="0" anchor="b" anchorCtr="0">
            <a:noAutofit/>
          </a:bodyPr>
          <a:lstStyle/>
          <a:p>
            <a:pPr lvl="0"/>
            <a:r>
              <a:rPr lang="en-US" dirty="0" smtClean="0"/>
              <a:t>Click to edit Master title style</a:t>
            </a:r>
            <a:endParaRPr lang="en-US" dirty="0"/>
          </a:p>
        </p:txBody>
      </p:sp>
      <p:sp>
        <p:nvSpPr>
          <p:cNvPr id="3" name="Text Placeholder 2"/>
          <p:cNvSpPr>
            <a:spLocks noGrp="1"/>
          </p:cNvSpPr>
          <p:nvPr>
            <p:ph type="body" idx="1"/>
          </p:nvPr>
        </p:nvSpPr>
        <p:spPr>
          <a:xfrm>
            <a:off x="758952" y="1905000"/>
            <a:ext cx="10972800"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5"/>
          <p:cNvSpPr/>
          <p:nvPr/>
        </p:nvSpPr>
        <p:spPr bwMode="gray">
          <a:xfrm>
            <a:off x="0" y="1217028"/>
            <a:ext cx="11580812"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1" r:id="rId1"/>
  </p:sldLayoutIdLst>
  <p:transition spd="slow">
    <p:wipe dir="r"/>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000" b="0" kern="1200" cap="none" spc="-100" baseline="0" dirty="0">
          <a:ln w="3175">
            <a:noFill/>
          </a:ln>
          <a:gradFill flip="none" rotWithShape="1">
            <a:gsLst>
              <a:gs pos="0">
                <a:schemeClr val="bg2"/>
              </a:gs>
              <a:gs pos="86000">
                <a:schemeClr val="bg2"/>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0" kern="1200">
          <a:gradFill>
            <a:gsLst>
              <a:gs pos="0">
                <a:srgbClr val="000000"/>
              </a:gs>
              <a:gs pos="86000">
                <a:srgbClr val="000000"/>
              </a:gs>
            </a:gsLst>
            <a:lin ang="5400000" scaled="0"/>
          </a:gradFill>
          <a:latin typeface="Consolas" pitchFamily="49" charset="0"/>
          <a:ea typeface="+mn-ea"/>
          <a:cs typeface="Consolas" pitchFamily="49" charset="0"/>
        </a:defRPr>
      </a:lvl1pPr>
      <a:lvl2pPr marL="384954" indent="-7937" algn="l" defTabSz="914363" rtl="0" eaLnBrk="1" latinLnBrk="0" hangingPunct="1">
        <a:lnSpc>
          <a:spcPct val="90000"/>
        </a:lnSpc>
        <a:spcBef>
          <a:spcPct val="20000"/>
        </a:spcBef>
        <a:buFont typeface="Arial" pitchFamily="34" charset="0"/>
        <a:buNone/>
        <a:defRPr sz="2800" b="0" kern="1200">
          <a:gradFill>
            <a:gsLst>
              <a:gs pos="0">
                <a:srgbClr val="000000"/>
              </a:gs>
              <a:gs pos="86000">
                <a:srgbClr val="000000"/>
              </a:gs>
            </a:gsLst>
            <a:lin ang="5400000" scaled="0"/>
          </a:gradFill>
          <a:latin typeface="Consolas" pitchFamily="49" charset="0"/>
          <a:ea typeface="+mn-ea"/>
          <a:cs typeface="Consolas" pitchFamily="49" charset="0"/>
        </a:defRPr>
      </a:lvl2pPr>
      <a:lvl3pPr marL="761970"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nsolas" pitchFamily="49" charset="0"/>
        </a:defRPr>
      </a:lvl3pPr>
      <a:lvl4pPr marL="1094009"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nsolas" pitchFamily="49" charset="0"/>
        </a:defRPr>
      </a:lvl4pPr>
      <a:lvl5pPr marL="1426047" indent="0"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nsolas"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diagramColors" Target="../diagrams/colors1.xml"/><Relationship Id="rId12"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diagramQuickStyle" Target="../diagrams/quickStyle1.xml"/><Relationship Id="rId11" Type="http://schemas.openxmlformats.org/officeDocument/2006/relationships/image" Target="../media/image7.emf"/><Relationship Id="rId5" Type="http://schemas.openxmlformats.org/officeDocument/2006/relationships/diagramLayout" Target="../diagrams/layout1.xml"/><Relationship Id="rId10" Type="http://schemas.openxmlformats.org/officeDocument/2006/relationships/image" Target="../media/image6.png"/><Relationship Id="rId4" Type="http://schemas.openxmlformats.org/officeDocument/2006/relationships/diagramData" Target="../diagrams/data1.xml"/><Relationship Id="rId9" Type="http://schemas.openxmlformats.org/officeDocument/2006/relationships/hyperlink" Target="http://metavistech.com/" TargetMode="External"/><Relationship Id="rId1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1.jpe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2.pn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139252" y="3981572"/>
            <a:ext cx="9918608" cy="1674949"/>
          </a:xfrm>
        </p:spPr>
        <p:txBody>
          <a:bodyPr/>
          <a:lstStyle/>
          <a:p>
            <a:r>
              <a:rPr lang="en-US" sz="2400" dirty="0" smtClean="0"/>
              <a:t>.</a:t>
            </a:r>
            <a:endParaRPr lang="en-US" sz="2400" dirty="0"/>
          </a:p>
          <a:p>
            <a:endParaRPr lang="en-US" sz="2400" dirty="0"/>
          </a:p>
        </p:txBody>
      </p:sp>
      <p:sp>
        <p:nvSpPr>
          <p:cNvPr id="3" name="Title 2"/>
          <p:cNvSpPr>
            <a:spLocks noGrp="1"/>
          </p:cNvSpPr>
          <p:nvPr>
            <p:ph type="ctrTitle"/>
          </p:nvPr>
        </p:nvSpPr>
        <p:spPr>
          <a:xfrm>
            <a:off x="1002433" y="1031110"/>
            <a:ext cx="10578380" cy="1922236"/>
          </a:xfrm>
        </p:spPr>
        <p:txBody>
          <a:bodyPr/>
          <a:lstStyle/>
          <a:p>
            <a:r>
              <a:rPr lang="en-US" b="1" dirty="0"/>
              <a:t>Building an Enterprise-Scale Records Management Solution Using SharePoint 2010 &amp; </a:t>
            </a:r>
            <a:r>
              <a:rPr lang="en-US" b="1" dirty="0" smtClean="0"/>
              <a:t>Colligo</a:t>
            </a:r>
            <a:r>
              <a:rPr lang="en-US" dirty="0" smtClean="0"/>
              <a:t> </a:t>
            </a:r>
            <a:r>
              <a:rPr lang="en-US" dirty="0"/>
              <a:t/>
            </a:r>
            <a:br>
              <a:rPr lang="en-US" dirty="0"/>
            </a:br>
            <a:endParaRPr lang="en-US" dirty="0">
              <a:solidFill>
                <a:schemeClr val="bg2"/>
              </a:solidFill>
            </a:endParaRPr>
          </a:p>
        </p:txBody>
      </p:sp>
      <p:sp>
        <p:nvSpPr>
          <p:cNvPr id="7" name="Subtitle 6"/>
          <p:cNvSpPr txBox="1">
            <a:spLocks/>
          </p:cNvSpPr>
          <p:nvPr/>
        </p:nvSpPr>
        <p:spPr>
          <a:xfrm>
            <a:off x="1893154" y="4644540"/>
            <a:ext cx="8559694" cy="461665"/>
          </a:xfrm>
          <a:prstGeom prst="rect">
            <a:avLst/>
          </a:prstGeom>
        </p:spPr>
        <p:txBody>
          <a:bodyPr vert="horz" wrap="square" lIns="0" tIns="0" rIns="0" bIns="0" rtlCol="0">
            <a:noAutofit/>
          </a:bodyPr>
          <a:lstStyle>
            <a:lvl1pPr marL="0" indent="0" algn="l" defTabSz="914363" rtl="0" eaLnBrk="1" latinLnBrk="0" hangingPunct="1">
              <a:lnSpc>
                <a:spcPct val="90000"/>
              </a:lnSpc>
              <a:spcBef>
                <a:spcPts val="0"/>
              </a:spcBef>
              <a:buSzPct val="90000"/>
              <a:buFont typeface="Wingdings" pitchFamily="2" charset="2"/>
              <a:buNone/>
              <a:defRPr sz="3200" kern="1200">
                <a:gradFill>
                  <a:gsLst>
                    <a:gs pos="0">
                      <a:schemeClr val="tx1"/>
                    </a:gs>
                    <a:gs pos="86000">
                      <a:schemeClr val="tx1"/>
                    </a:gs>
                  </a:gsLst>
                  <a:lin ang="5400000" scaled="0"/>
                </a:gradFill>
                <a:latin typeface="+mn-lt"/>
                <a:ea typeface="+mn-ea"/>
                <a:cs typeface="+mn-cs"/>
              </a:defRPr>
            </a:lvl1pPr>
            <a:lvl2pPr marL="457182" indent="0" algn="ctr" defTabSz="914363" rtl="0" eaLnBrk="1" latinLnBrk="0" hangingPunct="1">
              <a:lnSpc>
                <a:spcPct val="90000"/>
              </a:lnSpc>
              <a:spcBef>
                <a:spcPct val="20000"/>
              </a:spcBef>
              <a:buSzPct val="90000"/>
              <a:buFont typeface="Wingdings" pitchFamily="2" charset="2"/>
              <a:buNone/>
              <a:defRPr sz="2800" kern="1200">
                <a:solidFill>
                  <a:schemeClr val="tx1">
                    <a:tint val="75000"/>
                  </a:schemeClr>
                </a:solidFill>
                <a:latin typeface="Segoe UI Light" pitchFamily="34" charset="0"/>
                <a:ea typeface="+mn-ea"/>
                <a:cs typeface="+mn-cs"/>
              </a:defRPr>
            </a:lvl2pPr>
            <a:lvl3pPr marL="914363" indent="0" algn="ctr" defTabSz="914363" rtl="0" eaLnBrk="1" latinLnBrk="0" hangingPunct="1">
              <a:lnSpc>
                <a:spcPct val="90000"/>
              </a:lnSpc>
              <a:spcBef>
                <a:spcPct val="20000"/>
              </a:spcBef>
              <a:buSzPct val="90000"/>
              <a:buFont typeface="Wingdings" pitchFamily="2" charset="2"/>
              <a:buNone/>
              <a:defRPr sz="2400" kern="1200">
                <a:solidFill>
                  <a:schemeClr val="tx1">
                    <a:tint val="75000"/>
                  </a:schemeClr>
                </a:solidFill>
                <a:latin typeface="Segoe UI Light" pitchFamily="34" charset="0"/>
                <a:ea typeface="+mn-ea"/>
                <a:cs typeface="+mn-cs"/>
              </a:defRPr>
            </a:lvl3pPr>
            <a:lvl4pPr marL="1371545" indent="0" algn="ctr" defTabSz="914363" rtl="0" eaLnBrk="1" latinLnBrk="0" hangingPunct="1">
              <a:lnSpc>
                <a:spcPct val="90000"/>
              </a:lnSpc>
              <a:spcBef>
                <a:spcPct val="20000"/>
              </a:spcBef>
              <a:buSzPct val="90000"/>
              <a:buFont typeface="Wingdings" pitchFamily="2" charset="2"/>
              <a:buNone/>
              <a:defRPr sz="2000" kern="1200">
                <a:solidFill>
                  <a:schemeClr val="tx1">
                    <a:tint val="75000"/>
                  </a:schemeClr>
                </a:solidFill>
                <a:latin typeface="Segoe UI Light" pitchFamily="34" charset="0"/>
                <a:ea typeface="+mn-ea"/>
                <a:cs typeface="+mn-cs"/>
              </a:defRPr>
            </a:lvl4pPr>
            <a:lvl5pPr marL="1828727" indent="0" algn="ctr" defTabSz="914363" rtl="0" eaLnBrk="1" latinLnBrk="0" hangingPunct="1">
              <a:lnSpc>
                <a:spcPct val="90000"/>
              </a:lnSpc>
              <a:spcBef>
                <a:spcPct val="20000"/>
              </a:spcBef>
              <a:buSzPct val="90000"/>
              <a:buFont typeface="Wingdings" pitchFamily="2" charset="2"/>
              <a:buNone/>
              <a:defRPr sz="2000" kern="1200">
                <a:solidFill>
                  <a:schemeClr val="tx1">
                    <a:tint val="75000"/>
                  </a:schemeClr>
                </a:solidFill>
                <a:latin typeface="Segoe UI Light" pitchFamily="34" charset="0"/>
                <a:ea typeface="+mn-ea"/>
                <a:cs typeface="+mn-cs"/>
              </a:defRPr>
            </a:lvl5pPr>
            <a:lvl6pPr marL="2285909"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090"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272"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454"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t>Colligo makes SharePoint Adoption Seamless</a:t>
            </a:r>
            <a:endParaRPr lang="en-US" dirty="0"/>
          </a:p>
        </p:txBody>
      </p:sp>
    </p:spTree>
    <p:extLst>
      <p:ext uri="{BB962C8B-B14F-4D97-AF65-F5344CB8AC3E}">
        <p14:creationId xmlns:p14="http://schemas.microsoft.com/office/powerpoint/2010/main" val="2058090728"/>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868" y="228600"/>
            <a:ext cx="11173090" cy="553998"/>
          </a:xfrm>
        </p:spPr>
        <p:txBody>
          <a:bodyPr/>
          <a:lstStyle/>
          <a:p>
            <a:r>
              <a:rPr lang="en-US" sz="4000" dirty="0" smtClean="0"/>
              <a:t>Program Goals</a:t>
            </a:r>
            <a:endParaRPr lang="en-US" sz="4000" dirty="0"/>
          </a:p>
        </p:txBody>
      </p:sp>
      <p:sp>
        <p:nvSpPr>
          <p:cNvPr id="4"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Freeform 5"/>
          <p:cNvSpPr/>
          <p:nvPr/>
        </p:nvSpPr>
        <p:spPr>
          <a:xfrm>
            <a:off x="-4451634" y="1540181"/>
            <a:ext cx="4158602" cy="92191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dk1">
              <a:shade val="50000"/>
            </a:schemeClr>
          </a:lnRef>
          <a:fillRef idx="1">
            <a:schemeClr val="dk1"/>
          </a:fillRef>
          <a:effectRef idx="0">
            <a:schemeClr val="dk1"/>
          </a:effectRef>
          <a:fontRef idx="minor">
            <a:schemeClr val="lt1"/>
          </a:fontRef>
        </p:style>
        <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Mitigate Risks</a:t>
            </a:r>
            <a:endParaRPr lang="en-US" sz="2400" kern="1200" dirty="0"/>
          </a:p>
        </p:txBody>
      </p:sp>
      <p:sp>
        <p:nvSpPr>
          <p:cNvPr id="8" name="Freeform 7"/>
          <p:cNvSpPr/>
          <p:nvPr/>
        </p:nvSpPr>
        <p:spPr>
          <a:xfrm>
            <a:off x="12390231" y="1614609"/>
            <a:ext cx="4145696" cy="92191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6">
              <a:shade val="50000"/>
            </a:schemeClr>
          </a:lnRef>
          <a:fillRef idx="1">
            <a:schemeClr val="accent6"/>
          </a:fillRef>
          <a:effectRef idx="0">
            <a:schemeClr val="accent6"/>
          </a:effectRef>
          <a:fontRef idx="minor">
            <a:schemeClr val="lt1"/>
          </a:fontRef>
        </p:style>
        <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Business Benefits</a:t>
            </a:r>
            <a:endParaRPr lang="en-US" sz="2400" kern="1200" dirty="0"/>
          </a:p>
        </p:txBody>
      </p:sp>
      <p:sp>
        <p:nvSpPr>
          <p:cNvPr id="10" name="Freeform 9"/>
          <p:cNvSpPr/>
          <p:nvPr/>
        </p:nvSpPr>
        <p:spPr>
          <a:xfrm>
            <a:off x="3535325" y="6878119"/>
            <a:ext cx="2042087" cy="1618835"/>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6">
              <a:shade val="50000"/>
            </a:schemeClr>
          </a:lnRef>
          <a:fillRef idx="1">
            <a:schemeClr val="accent6"/>
          </a:fillRef>
          <a:effectRef idx="0">
            <a:schemeClr val="accent6"/>
          </a:effectRef>
          <a:fontRef idx="minor">
            <a:schemeClr val="lt1"/>
          </a:fontRef>
        </p:style>
        <p:txBody>
          <a:bodyPr spcFirstLastPara="0" vert="horz" wrap="square" lIns="170688" tIns="97536" rIns="170688" bIns="97536" numCol="1" spcCol="1270" anchor="ctr" anchorCtr="0">
            <a:noAutofit/>
          </a:bodyPr>
          <a:lstStyle/>
          <a:p>
            <a:pPr marL="0" lvl="1" defTabSz="666750">
              <a:lnSpc>
                <a:spcPct val="90000"/>
              </a:lnSpc>
              <a:spcBef>
                <a:spcPct val="0"/>
              </a:spcBef>
              <a:spcAft>
                <a:spcPct val="15000"/>
              </a:spcAft>
            </a:pPr>
            <a:r>
              <a:rPr lang="en-US" sz="1500" dirty="0" smtClean="0">
                <a:solidFill>
                  <a:schemeClr val="bg1"/>
                </a:solidFill>
                <a:latin typeface="Segoe UI" pitchFamily="34" charset="0"/>
                <a:ea typeface="Segoe UI" pitchFamily="34" charset="0"/>
                <a:cs typeface="Segoe UI" pitchFamily="34" charset="0"/>
              </a:rPr>
              <a:t>Improve </a:t>
            </a:r>
            <a:r>
              <a:rPr lang="en-US" sz="1500" dirty="0">
                <a:solidFill>
                  <a:schemeClr val="bg1"/>
                </a:solidFill>
                <a:latin typeface="Segoe UI" pitchFamily="34" charset="0"/>
                <a:ea typeface="Segoe UI" pitchFamily="34" charset="0"/>
                <a:cs typeface="Segoe UI" pitchFamily="34" charset="0"/>
              </a:rPr>
              <a:t>and update corporate records management </a:t>
            </a:r>
            <a:r>
              <a:rPr lang="en-US" sz="1500" b="1" dirty="0">
                <a:solidFill>
                  <a:schemeClr val="bg1"/>
                </a:solidFill>
                <a:latin typeface="Segoe UI" pitchFamily="34" charset="0"/>
                <a:ea typeface="Segoe UI" pitchFamily="34" charset="0"/>
                <a:cs typeface="Segoe UI" pitchFamily="34" charset="0"/>
              </a:rPr>
              <a:t>processes and tools</a:t>
            </a:r>
          </a:p>
        </p:txBody>
      </p:sp>
      <p:sp>
        <p:nvSpPr>
          <p:cNvPr id="11" name="Freeform 10"/>
          <p:cNvSpPr/>
          <p:nvPr/>
        </p:nvSpPr>
        <p:spPr>
          <a:xfrm>
            <a:off x="-2163728" y="4391247"/>
            <a:ext cx="2042087" cy="1618836"/>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170688" tIns="97536" rIns="170688" bIns="97536" numCol="1" spcCol="1270" anchor="ctr" anchorCtr="0">
            <a:noAutofit/>
          </a:bodyPr>
          <a:lstStyle/>
          <a:p>
            <a:pPr marL="0" lvl="1" defTabSz="666750">
              <a:lnSpc>
                <a:spcPct val="90000"/>
              </a:lnSpc>
              <a:spcBef>
                <a:spcPct val="0"/>
              </a:spcBef>
              <a:spcAft>
                <a:spcPct val="15000"/>
              </a:spcAft>
            </a:pPr>
            <a:r>
              <a:rPr lang="en-US" sz="1500" dirty="0">
                <a:solidFill>
                  <a:srgbClr val="FFFFFF"/>
                </a:solidFill>
                <a:latin typeface="Segoe UI" pitchFamily="34" charset="0"/>
                <a:ea typeface="Segoe UI" pitchFamily="34" charset="0"/>
                <a:cs typeface="Segoe UI" pitchFamily="34" charset="0"/>
              </a:rPr>
              <a:t>Meet records </a:t>
            </a:r>
            <a:r>
              <a:rPr lang="en-US" sz="1500" b="1" dirty="0">
                <a:solidFill>
                  <a:srgbClr val="FFFFFF"/>
                </a:solidFill>
                <a:latin typeface="Segoe UI" pitchFamily="34" charset="0"/>
                <a:ea typeface="Segoe UI" pitchFamily="34" charset="0"/>
                <a:cs typeface="Segoe UI" pitchFamily="34" charset="0"/>
              </a:rPr>
              <a:t>retention</a:t>
            </a:r>
            <a:r>
              <a:rPr lang="en-US" sz="1500" dirty="0">
                <a:solidFill>
                  <a:srgbClr val="FFFFFF"/>
                </a:solidFill>
                <a:latin typeface="Segoe UI" pitchFamily="34" charset="0"/>
                <a:ea typeface="Segoe UI" pitchFamily="34" charset="0"/>
                <a:cs typeface="Segoe UI" pitchFamily="34" charset="0"/>
              </a:rPr>
              <a:t> and </a:t>
            </a:r>
            <a:r>
              <a:rPr lang="en-US" sz="1500" b="1" dirty="0" err="1">
                <a:solidFill>
                  <a:srgbClr val="FFFFFF"/>
                </a:solidFill>
                <a:latin typeface="Segoe UI" pitchFamily="34" charset="0"/>
                <a:ea typeface="Segoe UI" pitchFamily="34" charset="0"/>
                <a:cs typeface="Segoe UI" pitchFamily="34" charset="0"/>
              </a:rPr>
              <a:t>eDiscovery</a:t>
            </a:r>
            <a:r>
              <a:rPr lang="en-US" sz="1500" dirty="0">
                <a:solidFill>
                  <a:srgbClr val="FFFFFF"/>
                </a:solidFill>
                <a:latin typeface="Segoe UI" pitchFamily="34" charset="0"/>
                <a:ea typeface="Segoe UI" pitchFamily="34" charset="0"/>
                <a:cs typeface="Segoe UI" pitchFamily="34" charset="0"/>
              </a:rPr>
              <a:t> requirements</a:t>
            </a:r>
            <a:endParaRPr lang="en-US" sz="1500" b="1" dirty="0">
              <a:solidFill>
                <a:srgbClr val="FFFFFF"/>
              </a:solidFill>
              <a:latin typeface="Segoe UI" pitchFamily="34" charset="0"/>
              <a:ea typeface="Segoe UI" pitchFamily="34" charset="0"/>
              <a:cs typeface="Segoe UI" pitchFamily="34" charset="0"/>
            </a:endParaRPr>
          </a:p>
        </p:txBody>
      </p:sp>
      <p:sp>
        <p:nvSpPr>
          <p:cNvPr id="12" name="Freeform 11"/>
          <p:cNvSpPr/>
          <p:nvPr/>
        </p:nvSpPr>
        <p:spPr>
          <a:xfrm>
            <a:off x="1418810" y="6858000"/>
            <a:ext cx="2032091" cy="163895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3">
              <a:shade val="50000"/>
            </a:schemeClr>
          </a:lnRef>
          <a:fillRef idx="1">
            <a:schemeClr val="accent3"/>
          </a:fillRef>
          <a:effectRef idx="0">
            <a:schemeClr val="accent3"/>
          </a:effectRef>
          <a:fontRef idx="minor">
            <a:schemeClr val="lt1"/>
          </a:fontRef>
        </p:style>
        <p:txBody>
          <a:bodyPr spcFirstLastPara="0" vert="horz" wrap="square" lIns="170688" tIns="97536" rIns="170688" bIns="97536" numCol="1" spcCol="1270" anchor="ctr" anchorCtr="0">
            <a:noAutofit/>
          </a:bodyPr>
          <a:lstStyle/>
          <a:p>
            <a:pPr marL="0" lvl="1" defTabSz="666750">
              <a:lnSpc>
                <a:spcPct val="90000"/>
              </a:lnSpc>
              <a:spcBef>
                <a:spcPct val="0"/>
              </a:spcBef>
              <a:spcAft>
                <a:spcPct val="15000"/>
              </a:spcAft>
            </a:pPr>
            <a:r>
              <a:rPr lang="en-US" sz="1500" dirty="0">
                <a:solidFill>
                  <a:schemeClr val="tx1"/>
                </a:solidFill>
                <a:latin typeface="Segoe UI" pitchFamily="34" charset="0"/>
                <a:ea typeface="Segoe UI" pitchFamily="34" charset="0"/>
                <a:cs typeface="Segoe UI" pitchFamily="34" charset="0"/>
              </a:rPr>
              <a:t>Deliver </a:t>
            </a:r>
            <a:r>
              <a:rPr lang="en-US" sz="1500" b="1" dirty="0">
                <a:solidFill>
                  <a:schemeClr val="tx1"/>
                </a:solidFill>
                <a:latin typeface="Segoe UI" pitchFamily="34" charset="0"/>
                <a:ea typeface="Segoe UI" pitchFamily="34" charset="0"/>
                <a:cs typeface="Segoe UI" pitchFamily="34" charset="0"/>
              </a:rPr>
              <a:t>compliance-driven</a:t>
            </a:r>
            <a:r>
              <a:rPr lang="en-US" sz="1500" dirty="0">
                <a:solidFill>
                  <a:schemeClr val="tx1"/>
                </a:solidFill>
                <a:latin typeface="Segoe UI" pitchFamily="34" charset="0"/>
                <a:ea typeface="Segoe UI" pitchFamily="34" charset="0"/>
                <a:cs typeface="Segoe UI" pitchFamily="34" charset="0"/>
              </a:rPr>
              <a:t> records and information management solutions</a:t>
            </a:r>
            <a:endParaRPr lang="en-US" sz="1500" dirty="0">
              <a:solidFill>
                <a:schemeClr val="tx1"/>
              </a:solidFill>
            </a:endParaRPr>
          </a:p>
        </p:txBody>
      </p:sp>
      <p:sp>
        <p:nvSpPr>
          <p:cNvPr id="13" name="Freeform 12"/>
          <p:cNvSpPr/>
          <p:nvPr/>
        </p:nvSpPr>
        <p:spPr>
          <a:xfrm>
            <a:off x="-2163727" y="2676273"/>
            <a:ext cx="2042087" cy="163895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170688" tIns="97536" rIns="170688" bIns="97536" numCol="1" spcCol="1270" anchor="ctr" anchorCtr="0">
            <a:noAutofit/>
          </a:bodyPr>
          <a:lstStyle/>
          <a:p>
            <a:pPr marL="0" lvl="1" defTabSz="666750">
              <a:lnSpc>
                <a:spcPct val="90000"/>
              </a:lnSpc>
              <a:spcBef>
                <a:spcPct val="0"/>
              </a:spcBef>
              <a:spcAft>
                <a:spcPct val="15000"/>
              </a:spcAft>
            </a:pPr>
            <a:endParaRPr lang="en-US" sz="1500" b="1" dirty="0">
              <a:solidFill>
                <a:schemeClr val="tx1"/>
              </a:solidFill>
              <a:latin typeface="Segoe UI" pitchFamily="34" charset="0"/>
              <a:ea typeface="Segoe UI" pitchFamily="34" charset="0"/>
              <a:cs typeface="Segoe UI" pitchFamily="34" charset="0"/>
            </a:endParaRPr>
          </a:p>
          <a:p>
            <a:pPr marL="0" lvl="1" defTabSz="666750">
              <a:lnSpc>
                <a:spcPct val="90000"/>
              </a:lnSpc>
              <a:spcBef>
                <a:spcPct val="0"/>
              </a:spcBef>
              <a:spcAft>
                <a:spcPct val="15000"/>
              </a:spcAft>
            </a:pPr>
            <a:r>
              <a:rPr lang="en-US" sz="1500" dirty="0" smtClean="0">
                <a:latin typeface="Segoe UI" pitchFamily="34" charset="0"/>
                <a:ea typeface="Segoe UI" pitchFamily="34" charset="0"/>
                <a:cs typeface="Segoe UI" pitchFamily="34" charset="0"/>
              </a:rPr>
              <a:t>Establish </a:t>
            </a:r>
            <a:r>
              <a:rPr lang="en-US" sz="1500" dirty="0">
                <a:latin typeface="Segoe UI" pitchFamily="34" charset="0"/>
                <a:ea typeface="Segoe UI" pitchFamily="34" charset="0"/>
                <a:cs typeface="Segoe UI" pitchFamily="34" charset="0"/>
              </a:rPr>
              <a:t>an </a:t>
            </a:r>
            <a:r>
              <a:rPr lang="en-US" sz="1500" b="1" dirty="0">
                <a:latin typeface="Segoe UI" pitchFamily="34" charset="0"/>
                <a:ea typeface="Segoe UI" pitchFamily="34" charset="0"/>
                <a:cs typeface="Segoe UI" pitchFamily="34" charset="0"/>
              </a:rPr>
              <a:t>information governance plan </a:t>
            </a:r>
            <a:r>
              <a:rPr lang="en-US" sz="1500" dirty="0">
                <a:latin typeface="Segoe UI" pitchFamily="34" charset="0"/>
                <a:ea typeface="Segoe UI" pitchFamily="34" charset="0"/>
                <a:cs typeface="Segoe UI" pitchFamily="34" charset="0"/>
              </a:rPr>
              <a:t>that is simple to follow</a:t>
            </a:r>
            <a:endParaRPr lang="en-US" sz="1500" b="1" dirty="0">
              <a:solidFill>
                <a:schemeClr val="tx1"/>
              </a:solidFill>
              <a:latin typeface="Segoe UI" pitchFamily="34" charset="0"/>
              <a:ea typeface="Segoe UI" pitchFamily="34" charset="0"/>
              <a:cs typeface="Segoe UI" pitchFamily="34" charset="0"/>
            </a:endParaRPr>
          </a:p>
        </p:txBody>
      </p:sp>
      <p:sp>
        <p:nvSpPr>
          <p:cNvPr id="14" name="Freeform 13"/>
          <p:cNvSpPr/>
          <p:nvPr/>
        </p:nvSpPr>
        <p:spPr>
          <a:xfrm>
            <a:off x="6393469" y="6878119"/>
            <a:ext cx="1974379" cy="162991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170688" tIns="97536" rIns="170688" bIns="97536" numCol="1" spcCol="1270" anchor="ctr" anchorCtr="0">
            <a:noAutofit/>
          </a:bodyPr>
          <a:lstStyle/>
          <a:p>
            <a:pPr marL="0" lvl="1" defTabSz="711200">
              <a:lnSpc>
                <a:spcPct val="90000"/>
              </a:lnSpc>
              <a:spcBef>
                <a:spcPct val="0"/>
              </a:spcBef>
              <a:spcAft>
                <a:spcPct val="15000"/>
              </a:spcAft>
            </a:pPr>
            <a:r>
              <a:rPr lang="en-US" sz="1400" dirty="0">
                <a:latin typeface="Segoe UI" pitchFamily="34" charset="0"/>
                <a:ea typeface="Segoe UI" pitchFamily="34" charset="0"/>
                <a:cs typeface="Segoe UI" pitchFamily="34" charset="0"/>
              </a:rPr>
              <a:t>Increase effectiveness by </a:t>
            </a:r>
            <a:r>
              <a:rPr lang="en-US" sz="1400" b="1" dirty="0">
                <a:latin typeface="Segoe UI" pitchFamily="34" charset="0"/>
                <a:ea typeface="Segoe UI" pitchFamily="34" charset="0"/>
                <a:cs typeface="Segoe UI" pitchFamily="34" charset="0"/>
              </a:rPr>
              <a:t>sharing</a:t>
            </a:r>
            <a:r>
              <a:rPr lang="en-US" sz="1400" dirty="0">
                <a:latin typeface="Segoe UI" pitchFamily="34" charset="0"/>
                <a:ea typeface="Segoe UI" pitchFamily="34" charset="0"/>
                <a:cs typeface="Segoe UI" pitchFamily="34" charset="0"/>
              </a:rPr>
              <a:t> what we know, what we are doing and what we’ve done in a </a:t>
            </a:r>
            <a:r>
              <a:rPr lang="en-US" sz="1400" b="1" dirty="0">
                <a:latin typeface="Segoe UI" pitchFamily="34" charset="0"/>
                <a:ea typeface="Segoe UI" pitchFamily="34" charset="0"/>
                <a:cs typeface="Segoe UI" pitchFamily="34" charset="0"/>
              </a:rPr>
              <a:t>collaborative </a:t>
            </a:r>
            <a:r>
              <a:rPr lang="en-US" sz="1400" dirty="0">
                <a:latin typeface="Segoe UI" pitchFamily="34" charset="0"/>
                <a:ea typeface="Segoe UI" pitchFamily="34" charset="0"/>
                <a:cs typeface="Segoe UI" pitchFamily="34" charset="0"/>
              </a:rPr>
              <a:t>manner</a:t>
            </a:r>
          </a:p>
        </p:txBody>
      </p:sp>
      <p:sp>
        <p:nvSpPr>
          <p:cNvPr id="15" name="Freeform 14"/>
          <p:cNvSpPr/>
          <p:nvPr/>
        </p:nvSpPr>
        <p:spPr>
          <a:xfrm>
            <a:off x="12188825" y="2676273"/>
            <a:ext cx="2087677" cy="1638954"/>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accent3">
              <a:shade val="50000"/>
            </a:schemeClr>
          </a:lnRef>
          <a:fillRef idx="1">
            <a:schemeClr val="accent3"/>
          </a:fillRef>
          <a:effectRef idx="0">
            <a:schemeClr val="accent3"/>
          </a:effectRef>
          <a:fontRef idx="minor">
            <a:schemeClr val="lt1"/>
          </a:fontRef>
        </p:style>
        <p:txBody>
          <a:bodyPr spcFirstLastPara="0" vert="horz" wrap="square" lIns="170688" tIns="97536" rIns="170688" bIns="97536" numCol="1" spcCol="1270" anchor="ctr" anchorCtr="0">
            <a:noAutofit/>
          </a:bodyPr>
          <a:lstStyle/>
          <a:p>
            <a:pPr marL="0" lvl="1" defTabSz="711200">
              <a:lnSpc>
                <a:spcPct val="90000"/>
              </a:lnSpc>
              <a:spcBef>
                <a:spcPct val="0"/>
              </a:spcBef>
              <a:spcAft>
                <a:spcPct val="15000"/>
              </a:spcAft>
            </a:pPr>
            <a:r>
              <a:rPr lang="en-US" sz="1600" dirty="0">
                <a:solidFill>
                  <a:schemeClr val="tx1"/>
                </a:solidFill>
                <a:latin typeface="Segoe UI" pitchFamily="34" charset="0"/>
                <a:ea typeface="Segoe UI" pitchFamily="34" charset="0"/>
                <a:cs typeface="Segoe UI" pitchFamily="34" charset="0"/>
              </a:rPr>
              <a:t>Establish a foundation for </a:t>
            </a:r>
            <a:r>
              <a:rPr lang="en-US" sz="1600" b="1" dirty="0">
                <a:solidFill>
                  <a:schemeClr val="tx1"/>
                </a:solidFill>
                <a:latin typeface="Segoe UI" pitchFamily="34" charset="0"/>
                <a:ea typeface="Segoe UI" pitchFamily="34" charset="0"/>
                <a:cs typeface="Segoe UI" pitchFamily="34" charset="0"/>
              </a:rPr>
              <a:t>unified  search</a:t>
            </a:r>
            <a:endParaRPr lang="en-US" sz="1600" dirty="0">
              <a:solidFill>
                <a:schemeClr val="tx1"/>
              </a:solidFill>
              <a:latin typeface="Segoe UI" pitchFamily="34" charset="0"/>
              <a:ea typeface="Segoe UI" pitchFamily="34" charset="0"/>
              <a:cs typeface="Segoe UI" pitchFamily="34" charset="0"/>
            </a:endParaRPr>
          </a:p>
        </p:txBody>
      </p:sp>
      <p:sp>
        <p:nvSpPr>
          <p:cNvPr id="16" name="Freeform 15"/>
          <p:cNvSpPr/>
          <p:nvPr/>
        </p:nvSpPr>
        <p:spPr>
          <a:xfrm>
            <a:off x="6393469" y="6858000"/>
            <a:ext cx="4145696" cy="1618835"/>
          </a:xfrm>
          <a:custGeom>
            <a:avLst/>
            <a:gdLst>
              <a:gd name="connsiteX0" fmla="*/ 0 w 3146536"/>
              <a:gd name="connsiteY0" fmla="*/ 0 h 1258614"/>
              <a:gd name="connsiteX1" fmla="*/ 3146536 w 3146536"/>
              <a:gd name="connsiteY1" fmla="*/ 0 h 1258614"/>
              <a:gd name="connsiteX2" fmla="*/ 3146536 w 3146536"/>
              <a:gd name="connsiteY2" fmla="*/ 1258614 h 1258614"/>
              <a:gd name="connsiteX3" fmla="*/ 0 w 3146536"/>
              <a:gd name="connsiteY3" fmla="*/ 1258614 h 1258614"/>
              <a:gd name="connsiteX4" fmla="*/ 0 w 3146536"/>
              <a:gd name="connsiteY4" fmla="*/ 0 h 12586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6536" h="1258614">
                <a:moveTo>
                  <a:pt x="0" y="0"/>
                </a:moveTo>
                <a:lnTo>
                  <a:pt x="3146536" y="0"/>
                </a:lnTo>
                <a:lnTo>
                  <a:pt x="3146536" y="1258614"/>
                </a:lnTo>
                <a:lnTo>
                  <a:pt x="0" y="1258614"/>
                </a:lnTo>
                <a:lnTo>
                  <a:pt x="0" y="0"/>
                </a:lnTo>
                <a:close/>
              </a:path>
            </a:pathLst>
          </a:custGeom>
          <a:ln>
            <a:noFill/>
          </a:ln>
        </p:spPr>
        <p:style>
          <a:lnRef idx="2">
            <a:schemeClr val="dk1">
              <a:shade val="50000"/>
            </a:schemeClr>
          </a:lnRef>
          <a:fillRef idx="1">
            <a:schemeClr val="dk1"/>
          </a:fillRef>
          <a:effectRef idx="0">
            <a:schemeClr val="dk1"/>
          </a:effectRef>
          <a:fontRef idx="minor">
            <a:schemeClr val="lt1"/>
          </a:fontRef>
        </p:style>
        <p:txBody>
          <a:bodyPr spcFirstLastPara="0" vert="horz" wrap="square" lIns="170688" tIns="97536" rIns="170688" bIns="97536" numCol="1" spcCol="1270" anchor="ctr" anchorCtr="0">
            <a:noAutofit/>
          </a:bodyPr>
          <a:lstStyle/>
          <a:p>
            <a:pPr marL="0" lvl="1" defTabSz="711200">
              <a:lnSpc>
                <a:spcPct val="90000"/>
              </a:lnSpc>
              <a:spcBef>
                <a:spcPct val="0"/>
              </a:spcBef>
              <a:spcAft>
                <a:spcPct val="15000"/>
              </a:spcAft>
            </a:pPr>
            <a:r>
              <a:rPr lang="en-US" sz="1600" dirty="0" smtClean="0">
                <a:latin typeface="Segoe UI" pitchFamily="34" charset="0"/>
                <a:ea typeface="Segoe UI" pitchFamily="34" charset="0"/>
                <a:cs typeface="Segoe UI" pitchFamily="34" charset="0"/>
              </a:rPr>
              <a:t>Offer </a:t>
            </a:r>
            <a:r>
              <a:rPr lang="en-US" sz="1600" dirty="0">
                <a:latin typeface="Segoe UI" pitchFamily="34" charset="0"/>
                <a:ea typeface="Segoe UI" pitchFamily="34" charset="0"/>
                <a:cs typeface="Segoe UI" pitchFamily="34" charset="0"/>
              </a:rPr>
              <a:t>seamless collaboration with our clients, outside counsel and business partners using </a:t>
            </a:r>
            <a:r>
              <a:rPr lang="en-US" sz="1600" b="1" dirty="0">
                <a:latin typeface="Segoe UI" pitchFamily="34" charset="0"/>
                <a:ea typeface="Segoe UI" pitchFamily="34" charset="0"/>
                <a:cs typeface="Segoe UI" pitchFamily="34" charset="0"/>
              </a:rPr>
              <a:t>cloud computing</a:t>
            </a:r>
            <a:r>
              <a:rPr lang="en-US" sz="1600" dirty="0">
                <a:latin typeface="Segoe UI" pitchFamily="34" charset="0"/>
                <a:ea typeface="Segoe UI" pitchFamily="34" charset="0"/>
                <a:cs typeface="Segoe UI" pitchFamily="34" charset="0"/>
              </a:rPr>
              <a:t> solutions</a:t>
            </a:r>
          </a:p>
        </p:txBody>
      </p:sp>
      <p:cxnSp>
        <p:nvCxnSpPr>
          <p:cNvPr id="19" name="Straight Connector 18"/>
          <p:cNvCxnSpPr/>
          <p:nvPr/>
        </p:nvCxnSpPr>
        <p:spPr>
          <a:xfrm>
            <a:off x="5975500" y="1244009"/>
            <a:ext cx="0" cy="5263117"/>
          </a:xfrm>
          <a:prstGeom prst="line">
            <a:avLst/>
          </a:prstGeom>
          <a:effectLst/>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22931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48828 -0.00602 L 0.4772 3.33333E-6 " pathEditMode="relative" rAng="0" ptsTypes="AA">
                                      <p:cBhvr>
                                        <p:cTn id="6" dur="2000" fill="hold"/>
                                        <p:tgtEl>
                                          <p:spTgt spid="6"/>
                                        </p:tgtEl>
                                        <p:attrNameLst>
                                          <p:attrName>ppt_x</p:attrName>
                                          <p:attrName>ppt_y</p:attrName>
                                        </p:attrNameLst>
                                      </p:cBhvr>
                                      <p:rCtr x="48280" y="301"/>
                                    </p:animMotion>
                                  </p:childTnLst>
                                </p:cTn>
                              </p:par>
                            </p:childTnLst>
                          </p:cTn>
                        </p:par>
                      </p:childTnLst>
                    </p:cTn>
                  </p:par>
                  <p:par>
                    <p:cTn id="7" fill="hold">
                      <p:stCondLst>
                        <p:cond delay="indefinite"/>
                      </p:stCondLst>
                      <p:childTnLst>
                        <p:par>
                          <p:cTn id="8" fill="hold">
                            <p:stCondLst>
                              <p:cond delay="0"/>
                            </p:stCondLst>
                            <p:childTnLst>
                              <p:par>
                                <p:cTn id="9" presetID="35" presetClass="path" presetSubtype="0" accel="50000" decel="50000" fill="hold" grpId="0" nodeType="clickEffect">
                                  <p:stCondLst>
                                    <p:cond delay="0"/>
                                  </p:stCondLst>
                                  <p:childTnLst>
                                    <p:animMotion origin="layout" path="M 0.48645 -0.00301 L -0.49388 -0.00463 " pathEditMode="relative" rAng="0" ptsTypes="AA">
                                      <p:cBhvr>
                                        <p:cTn id="10" dur="2000" fill="hold"/>
                                        <p:tgtEl>
                                          <p:spTgt spid="8"/>
                                        </p:tgtEl>
                                        <p:attrNameLst>
                                          <p:attrName>ppt_x</p:attrName>
                                          <p:attrName>ppt_y</p:attrName>
                                        </p:attrNameLst>
                                      </p:cBhvr>
                                      <p:rCtr x="-49023" y="-93"/>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grpId="0" nodeType="clickEffect">
                                  <p:stCondLst>
                                    <p:cond delay="0"/>
                                  </p:stCondLst>
                                  <p:childTnLst>
                                    <p:animMotion origin="layout" path="M -3.66858E-6 -4.44444E-6 L -3.66858E-6 -0.61273 " pathEditMode="relative" rAng="0" ptsTypes="AA">
                                      <p:cBhvr>
                                        <p:cTn id="14" dur="2000" fill="hold"/>
                                        <p:tgtEl>
                                          <p:spTgt spid="12"/>
                                        </p:tgtEl>
                                        <p:attrNameLst>
                                          <p:attrName>ppt_x</p:attrName>
                                          <p:attrName>ppt_y</p:attrName>
                                        </p:attrNameLst>
                                      </p:cBhvr>
                                      <p:rCtr x="0" y="-30648"/>
                                    </p:animMotion>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grpId="0" nodeType="clickEffect">
                                  <p:stCondLst>
                                    <p:cond delay="0"/>
                                  </p:stCondLst>
                                  <p:childTnLst>
                                    <p:animMotion origin="layout" path="M -2.65242E-6 -3.33333E-6 L 0.00183 -0.36157 " pathEditMode="relative" rAng="0" ptsTypes="AA">
                                      <p:cBhvr>
                                        <p:cTn id="18" dur="2000" fill="hold"/>
                                        <p:tgtEl>
                                          <p:spTgt spid="10"/>
                                        </p:tgtEl>
                                        <p:attrNameLst>
                                          <p:attrName>ppt_x</p:attrName>
                                          <p:attrName>ppt_y</p:attrName>
                                        </p:attrNameLst>
                                      </p:cBhvr>
                                      <p:rCtr x="91" y="-18079"/>
                                    </p:animMotion>
                                  </p:childTnLst>
                                </p:cTn>
                              </p:par>
                            </p:childTnLst>
                          </p:cTn>
                        </p:par>
                      </p:childTnLst>
                    </p:cTn>
                  </p:par>
                  <p:par>
                    <p:cTn id="19" fill="hold">
                      <p:stCondLst>
                        <p:cond delay="indefinite"/>
                      </p:stCondLst>
                      <p:childTnLst>
                        <p:par>
                          <p:cTn id="20" fill="hold">
                            <p:stCondLst>
                              <p:cond delay="0"/>
                            </p:stCondLst>
                            <p:childTnLst>
                              <p:par>
                                <p:cTn id="21" presetID="35" presetClass="path" presetSubtype="0" accel="50000" decel="50000" fill="hold" grpId="0" nodeType="clickEffect">
                                  <p:stCondLst>
                                    <p:cond delay="0"/>
                                  </p:stCondLst>
                                  <p:childTnLst>
                                    <p:animMotion origin="layout" path="M -2.00625E-6 -2.22222E-6 L -0.30328 -0.00139 " pathEditMode="relative" rAng="0" ptsTypes="AA">
                                      <p:cBhvr>
                                        <p:cTn id="22" dur="2000" fill="hold"/>
                                        <p:tgtEl>
                                          <p:spTgt spid="15"/>
                                        </p:tgtEl>
                                        <p:attrNameLst>
                                          <p:attrName>ppt_x</p:attrName>
                                          <p:attrName>ppt_y</p:attrName>
                                        </p:attrNameLst>
                                      </p:cBhvr>
                                      <p:rCtr x="-15164" y="-69"/>
                                    </p:animMotion>
                                  </p:childTnLst>
                                </p:cTn>
                              </p:par>
                            </p:childTnLst>
                          </p:cTn>
                        </p:par>
                      </p:childTnLst>
                    </p:cTn>
                  </p:par>
                  <p:par>
                    <p:cTn id="23" fill="hold">
                      <p:stCondLst>
                        <p:cond delay="indefinite"/>
                      </p:stCondLst>
                      <p:childTnLst>
                        <p:par>
                          <p:cTn id="24" fill="hold">
                            <p:stCondLst>
                              <p:cond delay="0"/>
                            </p:stCondLst>
                            <p:childTnLst>
                              <p:par>
                                <p:cTn id="25" presetID="64" presetClass="path" presetSubtype="0" accel="50000" decel="50000" fill="hold" grpId="0" nodeType="clickEffect">
                                  <p:stCondLst>
                                    <p:cond delay="0"/>
                                  </p:stCondLst>
                                  <p:childTnLst>
                                    <p:animMotion origin="layout" path="M -3.98645E-6 7.40741E-7 L -3.98645E-6 -0.61736 " pathEditMode="relative" rAng="0" ptsTypes="AA">
                                      <p:cBhvr>
                                        <p:cTn id="26" dur="2000" fill="hold"/>
                                        <p:tgtEl>
                                          <p:spTgt spid="14"/>
                                        </p:tgtEl>
                                        <p:attrNameLst>
                                          <p:attrName>ppt_x</p:attrName>
                                          <p:attrName>ppt_y</p:attrName>
                                        </p:attrNameLst>
                                      </p:cBhvr>
                                      <p:rCtr x="0" y="-30880"/>
                                    </p:animMotion>
                                  </p:childTnLst>
                                </p:cTn>
                              </p:par>
                            </p:childTnLst>
                          </p:cTn>
                        </p:par>
                      </p:childTnLst>
                    </p:cTn>
                  </p:par>
                  <p:par>
                    <p:cTn id="27" fill="hold">
                      <p:stCondLst>
                        <p:cond delay="indefinite"/>
                      </p:stCondLst>
                      <p:childTnLst>
                        <p:par>
                          <p:cTn id="28" fill="hold">
                            <p:stCondLst>
                              <p:cond delay="0"/>
                            </p:stCondLst>
                            <p:childTnLst>
                              <p:par>
                                <p:cTn id="29" presetID="63" presetClass="path" presetSubtype="0" accel="50000" decel="50000" fill="hold" grpId="0" nodeType="clickEffect">
                                  <p:stCondLst>
                                    <p:cond delay="0"/>
                                  </p:stCondLst>
                                  <p:childTnLst>
                                    <p:animMotion origin="layout" path="M -1.14643E-6 -2.22222E-6 L 0.46639 -0.00463 " pathEditMode="relative" rAng="0" ptsTypes="AA">
                                      <p:cBhvr>
                                        <p:cTn id="30" dur="2000" fill="hold"/>
                                        <p:tgtEl>
                                          <p:spTgt spid="13"/>
                                        </p:tgtEl>
                                        <p:attrNameLst>
                                          <p:attrName>ppt_x</p:attrName>
                                          <p:attrName>ppt_y</p:attrName>
                                        </p:attrNameLst>
                                      </p:cBhvr>
                                      <p:rCtr x="23319" y="-231"/>
                                    </p:animMotion>
                                  </p:childTnLst>
                                </p:cTn>
                              </p:par>
                            </p:childTnLst>
                          </p:cTn>
                        </p:par>
                      </p:childTnLst>
                    </p:cTn>
                  </p:par>
                  <p:par>
                    <p:cTn id="31" fill="hold">
                      <p:stCondLst>
                        <p:cond delay="indefinite"/>
                      </p:stCondLst>
                      <p:childTnLst>
                        <p:par>
                          <p:cTn id="32" fill="hold">
                            <p:stCondLst>
                              <p:cond delay="0"/>
                            </p:stCondLst>
                            <p:childTnLst>
                              <p:par>
                                <p:cTn id="33" presetID="64" presetClass="path" presetSubtype="0" accel="50000" decel="50000" fill="hold" grpId="0" nodeType="clickEffect">
                                  <p:stCondLst>
                                    <p:cond delay="0"/>
                                  </p:stCondLst>
                                  <p:childTnLst>
                                    <p:animMotion origin="layout" path="M -2.89734E-6 4.44444E-6 L -2.89734E-6 -0.35857 " pathEditMode="relative" rAng="0" ptsTypes="AA">
                                      <p:cBhvr>
                                        <p:cTn id="34" dur="2000" fill="hold"/>
                                        <p:tgtEl>
                                          <p:spTgt spid="16"/>
                                        </p:tgtEl>
                                        <p:attrNameLst>
                                          <p:attrName>ppt_x</p:attrName>
                                          <p:attrName>ppt_y</p:attrName>
                                        </p:attrNameLst>
                                      </p:cBhvr>
                                      <p:rCtr x="0" y="-17940"/>
                                    </p:animMotion>
                                  </p:childTnLst>
                                </p:cTn>
                              </p:par>
                            </p:childTnLst>
                          </p:cTn>
                        </p:par>
                      </p:childTnLst>
                    </p:cTn>
                  </p:par>
                  <p:par>
                    <p:cTn id="35" fill="hold">
                      <p:stCondLst>
                        <p:cond delay="indefinite"/>
                      </p:stCondLst>
                      <p:childTnLst>
                        <p:par>
                          <p:cTn id="36" fill="hold">
                            <p:stCondLst>
                              <p:cond delay="0"/>
                            </p:stCondLst>
                            <p:childTnLst>
                              <p:par>
                                <p:cTn id="37" presetID="63" presetClass="path" presetSubtype="0" accel="50000" decel="50000" fill="hold" grpId="0" nodeType="clickEffect">
                                  <p:stCondLst>
                                    <p:cond delay="0"/>
                                  </p:stCondLst>
                                  <p:childTnLst>
                                    <p:animMotion origin="layout" path="M -1.14643E-6 -3.33333E-6 L 0.29547 -0.00139 " pathEditMode="relative" rAng="0" ptsTypes="AA">
                                      <p:cBhvr>
                                        <p:cTn id="38" dur="2000" fill="hold"/>
                                        <p:tgtEl>
                                          <p:spTgt spid="11"/>
                                        </p:tgtEl>
                                        <p:attrNameLst>
                                          <p:attrName>ppt_x</p:attrName>
                                          <p:attrName>ppt_y</p:attrName>
                                        </p:attrNameLst>
                                      </p:cBhvr>
                                      <p:rCtr x="14773" y="-6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1" grpId="0" animBg="1"/>
      <p:bldP spid="12" grpId="0" animBg="1"/>
      <p:bldP spid="13" grpId="0" animBg="1"/>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Rectangle 92"/>
          <p:cNvSpPr/>
          <p:nvPr/>
        </p:nvSpPr>
        <p:spPr>
          <a:xfrm>
            <a:off x="244415" y="1291368"/>
            <a:ext cx="5484971" cy="1516390"/>
          </a:xfrm>
          <a:prstGeom prst="rect">
            <a:avLst/>
          </a:prstGeom>
        </p:spPr>
        <p:style>
          <a:lnRef idx="2">
            <a:schemeClr val="accent3"/>
          </a:lnRef>
          <a:fillRef idx="1">
            <a:schemeClr val="lt1"/>
          </a:fillRef>
          <a:effectRef idx="0">
            <a:schemeClr val="accent3"/>
          </a:effectRef>
          <a:fontRef idx="minor">
            <a:schemeClr val="dk1"/>
          </a:fontRef>
        </p:style>
        <p:txBody>
          <a:bodyPr rtlCol="0" anchor="b"/>
          <a:lstStyle/>
          <a:p>
            <a:pPr defTabSz="914400"/>
            <a:r>
              <a:rPr lang="en-US" dirty="0" smtClean="0">
                <a:solidFill>
                  <a:schemeClr val="tx2"/>
                </a:solidFill>
              </a:rPr>
              <a:t>               Managed Sites            </a:t>
            </a:r>
          </a:p>
        </p:txBody>
      </p:sp>
      <p:sp>
        <p:nvSpPr>
          <p:cNvPr id="43" name="Rectangle 42"/>
          <p:cNvSpPr/>
          <p:nvPr/>
        </p:nvSpPr>
        <p:spPr>
          <a:xfrm>
            <a:off x="6018465" y="1283757"/>
            <a:ext cx="5906907" cy="1524000"/>
          </a:xfrm>
          <a:prstGeom prst="rect">
            <a:avLst/>
          </a:prstGeom>
        </p:spPr>
        <p:style>
          <a:lnRef idx="2">
            <a:schemeClr val="accent3"/>
          </a:lnRef>
          <a:fillRef idx="1">
            <a:schemeClr val="lt1"/>
          </a:fillRef>
          <a:effectRef idx="0">
            <a:schemeClr val="accent3"/>
          </a:effectRef>
          <a:fontRef idx="minor">
            <a:schemeClr val="dk1"/>
          </a:fontRef>
        </p:style>
        <p:txBody>
          <a:bodyPr rtlCol="0" anchor="b"/>
          <a:lstStyle/>
          <a:p>
            <a:pPr algn="r" defTabSz="914400"/>
            <a:r>
              <a:rPr lang="en-US" dirty="0" smtClean="0">
                <a:solidFill>
                  <a:prstClr val="black"/>
                </a:solidFill>
              </a:rPr>
              <a:t>Unmanaged Sites</a:t>
            </a:r>
          </a:p>
        </p:txBody>
      </p:sp>
      <p:sp>
        <p:nvSpPr>
          <p:cNvPr id="26" name="Rounded Rectangle 4"/>
          <p:cNvSpPr/>
          <p:nvPr/>
        </p:nvSpPr>
        <p:spPr>
          <a:xfrm>
            <a:off x="876301" y="1458268"/>
            <a:ext cx="2000909" cy="426530"/>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050" dirty="0" smtClean="0">
                <a:solidFill>
                  <a:schemeClr val="tx2"/>
                </a:solidFill>
              </a:rPr>
              <a:t>LCAWeb Collections</a:t>
            </a:r>
          </a:p>
        </p:txBody>
      </p:sp>
      <p:grpSp>
        <p:nvGrpSpPr>
          <p:cNvPr id="11" name="Group 10"/>
          <p:cNvGrpSpPr/>
          <p:nvPr/>
        </p:nvGrpSpPr>
        <p:grpSpPr>
          <a:xfrm>
            <a:off x="6354401" y="1359957"/>
            <a:ext cx="2630789" cy="1133474"/>
            <a:chOff x="1444741" y="1752600"/>
            <a:chExt cx="2517659" cy="1295400"/>
          </a:xfrm>
        </p:grpSpPr>
        <p:grpSp>
          <p:nvGrpSpPr>
            <p:cNvPr id="30" name="Group 29"/>
            <p:cNvGrpSpPr/>
            <p:nvPr/>
          </p:nvGrpSpPr>
          <p:grpSpPr>
            <a:xfrm>
              <a:off x="1444741" y="1752600"/>
              <a:ext cx="1447800" cy="1143000"/>
              <a:chOff x="2789932" y="0"/>
              <a:chExt cx="1354335" cy="2064176"/>
            </a:xfrm>
          </p:grpSpPr>
          <p:sp>
            <p:nvSpPr>
              <p:cNvPr id="31" name="Rounded Rectangle 30"/>
              <p:cNvSpPr/>
              <p:nvPr/>
            </p:nvSpPr>
            <p:spPr>
              <a:xfrm>
                <a:off x="2789932" y="0"/>
                <a:ext cx="1354335" cy="1943100"/>
              </a:xfrm>
              <a:prstGeom prst="roundRect">
                <a:avLst>
                  <a:gd name="adj" fmla="val 10000"/>
                </a:avLst>
              </a:prstGeom>
            </p:spPr>
            <p:style>
              <a:lnRef idx="0">
                <a:schemeClr val="accent3"/>
              </a:lnRef>
              <a:fillRef idx="3">
                <a:schemeClr val="accent3"/>
              </a:fillRef>
              <a:effectRef idx="3">
                <a:schemeClr val="accent3"/>
              </a:effectRef>
              <a:fontRef idx="minor">
                <a:schemeClr val="lt1"/>
              </a:fontRef>
            </p:style>
          </p:sp>
          <p:sp>
            <p:nvSpPr>
              <p:cNvPr id="32" name="Rounded Rectangle 4"/>
              <p:cNvSpPr/>
              <p:nvPr/>
            </p:nvSpPr>
            <p:spPr>
              <a:xfrm>
                <a:off x="2789932" y="1286936"/>
                <a:ext cx="1354335" cy="777240"/>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100" dirty="0" smtClean="0">
                    <a:solidFill>
                      <a:srgbClr val="002060"/>
                    </a:solidFill>
                  </a:rPr>
                  <a:t>SharePoint </a:t>
                </a:r>
              </a:p>
              <a:p>
                <a:pPr algn="ctr" defTabSz="355600">
                  <a:lnSpc>
                    <a:spcPct val="90000"/>
                  </a:lnSpc>
                  <a:spcBef>
                    <a:spcPct val="0"/>
                  </a:spcBef>
                  <a:spcAft>
                    <a:spcPct val="35000"/>
                  </a:spcAft>
                </a:pPr>
                <a:r>
                  <a:rPr lang="en-US" sz="1100" dirty="0" smtClean="0">
                    <a:solidFill>
                      <a:srgbClr val="002060"/>
                    </a:solidFill>
                  </a:rPr>
                  <a:t>Online</a:t>
                </a:r>
              </a:p>
            </p:txBody>
          </p:sp>
        </p:grpSp>
        <p:pic>
          <p:nvPicPr>
            <p:cNvPr id="36"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15394" y="2049463"/>
              <a:ext cx="510878" cy="357188"/>
            </a:xfrm>
            <a:prstGeom prst="rect">
              <a:avLst/>
            </a:prstGeom>
            <a:ln/>
          </p:spPr>
          <p:style>
            <a:lnRef idx="0">
              <a:schemeClr val="accent3"/>
            </a:lnRef>
            <a:fillRef idx="3">
              <a:schemeClr val="accent3"/>
            </a:fillRef>
            <a:effectRef idx="3">
              <a:schemeClr val="accent3"/>
            </a:effectRef>
            <a:fontRef idx="minor">
              <a:schemeClr val="lt1"/>
            </a:fontRef>
          </p:style>
        </p:pic>
        <p:pic>
          <p:nvPicPr>
            <p:cNvPr id="37"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2600" y="1827674"/>
              <a:ext cx="510878" cy="357188"/>
            </a:xfrm>
            <a:prstGeom prst="rect">
              <a:avLst/>
            </a:prstGeom>
            <a:ln/>
          </p:spPr>
          <p:style>
            <a:lnRef idx="0">
              <a:schemeClr val="accent3"/>
            </a:lnRef>
            <a:fillRef idx="3">
              <a:schemeClr val="accent3"/>
            </a:fillRef>
            <a:effectRef idx="3">
              <a:schemeClr val="accent3"/>
            </a:effectRef>
            <a:fontRef idx="minor">
              <a:schemeClr val="lt1"/>
            </a:fontRef>
          </p:style>
        </p:pic>
        <p:grpSp>
          <p:nvGrpSpPr>
            <p:cNvPr id="38" name="Group 37"/>
            <p:cNvGrpSpPr/>
            <p:nvPr/>
          </p:nvGrpSpPr>
          <p:grpSpPr>
            <a:xfrm>
              <a:off x="2514600" y="1905000"/>
              <a:ext cx="1447800" cy="1143000"/>
              <a:chOff x="2789932" y="0"/>
              <a:chExt cx="1354335" cy="2064176"/>
            </a:xfrm>
          </p:grpSpPr>
          <p:sp>
            <p:nvSpPr>
              <p:cNvPr id="39" name="Rounded Rectangle 38"/>
              <p:cNvSpPr/>
              <p:nvPr/>
            </p:nvSpPr>
            <p:spPr>
              <a:xfrm>
                <a:off x="2789932" y="0"/>
                <a:ext cx="1354335" cy="1943100"/>
              </a:xfrm>
              <a:prstGeom prst="roundRect">
                <a:avLst>
                  <a:gd name="adj" fmla="val 10000"/>
                </a:avLst>
              </a:prstGeom>
              <a:ln/>
            </p:spPr>
            <p:style>
              <a:lnRef idx="0">
                <a:schemeClr val="accent3"/>
              </a:lnRef>
              <a:fillRef idx="3">
                <a:schemeClr val="accent3"/>
              </a:fillRef>
              <a:effectRef idx="3">
                <a:schemeClr val="accent3"/>
              </a:effectRef>
              <a:fontRef idx="minor">
                <a:schemeClr val="lt1"/>
              </a:fontRef>
            </p:style>
          </p:sp>
          <p:sp>
            <p:nvSpPr>
              <p:cNvPr id="40" name="Rounded Rectangle 4"/>
              <p:cNvSpPr/>
              <p:nvPr/>
            </p:nvSpPr>
            <p:spPr>
              <a:xfrm>
                <a:off x="2789932" y="1286936"/>
                <a:ext cx="1354335" cy="777240"/>
              </a:xfrm>
              <a:prstGeom prst="rect">
                <a:avLst/>
              </a:prstGeom>
              <a:ln/>
            </p:spPr>
            <p:style>
              <a:lnRef idx="0">
                <a:schemeClr val="accent3"/>
              </a:lnRef>
              <a:fillRef idx="3">
                <a:schemeClr val="accent3"/>
              </a:fillRef>
              <a:effectRef idx="3">
                <a:schemeClr val="accent3"/>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100" dirty="0" smtClean="0">
                    <a:solidFill>
                      <a:srgbClr val="002060"/>
                    </a:solidFill>
                  </a:rPr>
                  <a:t>Microsoft Division SharePoint Farms</a:t>
                </a:r>
              </a:p>
            </p:txBody>
          </p:sp>
        </p:grpSp>
        <p:pic>
          <p:nvPicPr>
            <p:cNvPr id="41"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5253" y="2201863"/>
              <a:ext cx="510878" cy="357188"/>
            </a:xfrm>
            <a:prstGeom prst="rect">
              <a:avLst/>
            </a:prstGeom>
            <a:ln/>
          </p:spPr>
          <p:style>
            <a:lnRef idx="0">
              <a:schemeClr val="accent3"/>
            </a:lnRef>
            <a:fillRef idx="3">
              <a:schemeClr val="accent3"/>
            </a:fillRef>
            <a:effectRef idx="3">
              <a:schemeClr val="accent3"/>
            </a:effectRef>
            <a:fontRef idx="minor">
              <a:schemeClr val="lt1"/>
            </a:fontRef>
          </p:style>
        </p:pic>
        <p:pic>
          <p:nvPicPr>
            <p:cNvPr id="42" name="Picture 1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22459" y="1980074"/>
              <a:ext cx="510878" cy="357188"/>
            </a:xfrm>
            <a:prstGeom prst="rect">
              <a:avLst/>
            </a:prstGeom>
            <a:ln/>
          </p:spPr>
          <p:style>
            <a:lnRef idx="0">
              <a:schemeClr val="accent3"/>
            </a:lnRef>
            <a:fillRef idx="3">
              <a:schemeClr val="accent3"/>
            </a:fillRef>
            <a:effectRef idx="3">
              <a:schemeClr val="accent3"/>
            </a:effectRef>
            <a:fontRef idx="minor">
              <a:schemeClr val="lt1"/>
            </a:fontRef>
          </p:style>
        </p:pic>
      </p:grpSp>
      <p:grpSp>
        <p:nvGrpSpPr>
          <p:cNvPr id="10" name="Group 9"/>
          <p:cNvGrpSpPr/>
          <p:nvPr/>
        </p:nvGrpSpPr>
        <p:grpSpPr>
          <a:xfrm>
            <a:off x="8923834" y="1458269"/>
            <a:ext cx="2636348" cy="1061651"/>
            <a:chOff x="3903334" y="1780215"/>
            <a:chExt cx="2583202" cy="1143000"/>
          </a:xfrm>
        </p:grpSpPr>
        <p:grpSp>
          <p:nvGrpSpPr>
            <p:cNvPr id="33" name="Group 32"/>
            <p:cNvGrpSpPr/>
            <p:nvPr/>
          </p:nvGrpSpPr>
          <p:grpSpPr>
            <a:xfrm>
              <a:off x="3903334" y="1780215"/>
              <a:ext cx="2583202" cy="1143000"/>
              <a:chOff x="2722815" y="0"/>
              <a:chExt cx="819863" cy="2064176"/>
            </a:xfrm>
          </p:grpSpPr>
          <p:sp>
            <p:nvSpPr>
              <p:cNvPr id="34" name="Rounded Rectangle 33"/>
              <p:cNvSpPr/>
              <p:nvPr/>
            </p:nvSpPr>
            <p:spPr>
              <a:xfrm>
                <a:off x="2789932" y="0"/>
                <a:ext cx="752746" cy="1943100"/>
              </a:xfrm>
              <a:prstGeom prst="roundRect">
                <a:avLst>
                  <a:gd name="adj" fmla="val 10000"/>
                </a:avLst>
              </a:prstGeom>
            </p:spPr>
            <p:style>
              <a:lnRef idx="0">
                <a:schemeClr val="accent3"/>
              </a:lnRef>
              <a:fillRef idx="3">
                <a:schemeClr val="accent3"/>
              </a:fillRef>
              <a:effectRef idx="3">
                <a:schemeClr val="accent3"/>
              </a:effectRef>
              <a:fontRef idx="minor">
                <a:schemeClr val="lt1"/>
              </a:fontRef>
            </p:style>
          </p:sp>
          <p:sp>
            <p:nvSpPr>
              <p:cNvPr id="35" name="Rounded Rectangle 4"/>
              <p:cNvSpPr/>
              <p:nvPr/>
            </p:nvSpPr>
            <p:spPr>
              <a:xfrm>
                <a:off x="2722815" y="1286935"/>
                <a:ext cx="819863" cy="777241"/>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100" dirty="0" smtClean="0">
                    <a:solidFill>
                      <a:srgbClr val="002060"/>
                    </a:solidFill>
                  </a:rPr>
                  <a:t>Microsoft Enterprise Portals</a:t>
                </a:r>
              </a:p>
              <a:p>
                <a:pPr algn="ctr" defTabSz="355600">
                  <a:lnSpc>
                    <a:spcPct val="90000"/>
                  </a:lnSpc>
                  <a:spcBef>
                    <a:spcPct val="0"/>
                  </a:spcBef>
                  <a:spcAft>
                    <a:spcPct val="35000"/>
                  </a:spcAft>
                </a:pPr>
                <a:r>
                  <a:rPr lang="en-US" sz="1100" dirty="0" smtClean="0">
                    <a:solidFill>
                      <a:srgbClr val="002060"/>
                    </a:solidFill>
                  </a:rPr>
                  <a:t>//SharePoint //portal //mysite</a:t>
                </a:r>
              </a:p>
            </p:txBody>
          </p:sp>
        </p:grpSp>
        <p:grpSp>
          <p:nvGrpSpPr>
            <p:cNvPr id="44" name="Group 43"/>
            <p:cNvGrpSpPr/>
            <p:nvPr/>
          </p:nvGrpSpPr>
          <p:grpSpPr>
            <a:xfrm>
              <a:off x="4210463" y="1897063"/>
              <a:ext cx="899203" cy="595769"/>
              <a:chOff x="2789932" y="0"/>
              <a:chExt cx="1354335" cy="2064176"/>
            </a:xfrm>
          </p:grpSpPr>
          <p:sp>
            <p:nvSpPr>
              <p:cNvPr id="45" name="Rounded Rectangle 44"/>
              <p:cNvSpPr/>
              <p:nvPr/>
            </p:nvSpPr>
            <p:spPr>
              <a:xfrm>
                <a:off x="2789932" y="0"/>
                <a:ext cx="1354335" cy="1943100"/>
              </a:xfrm>
              <a:prstGeom prst="roundRect">
                <a:avLst>
                  <a:gd name="adj" fmla="val 10000"/>
                </a:avLst>
              </a:prstGeom>
            </p:spPr>
            <p:style>
              <a:lnRef idx="0">
                <a:schemeClr val="accent3"/>
              </a:lnRef>
              <a:fillRef idx="3">
                <a:schemeClr val="accent3"/>
              </a:fillRef>
              <a:effectRef idx="3">
                <a:schemeClr val="accent3"/>
              </a:effectRef>
              <a:fontRef idx="minor">
                <a:schemeClr val="lt1"/>
              </a:fontRef>
            </p:style>
          </p:sp>
          <p:sp>
            <p:nvSpPr>
              <p:cNvPr id="46" name="Rounded Rectangle 4"/>
              <p:cNvSpPr/>
              <p:nvPr/>
            </p:nvSpPr>
            <p:spPr>
              <a:xfrm>
                <a:off x="2789932" y="1286936"/>
                <a:ext cx="1354335" cy="777240"/>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endParaRPr lang="en-US" sz="800" dirty="0" smtClean="0">
                  <a:solidFill>
                    <a:prstClr val="black"/>
                  </a:solidFill>
                </a:endParaRPr>
              </a:p>
            </p:txBody>
          </p:sp>
        </p:grpSp>
        <p:pic>
          <p:nvPicPr>
            <p:cNvPr id="47"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6194" y="2202989"/>
              <a:ext cx="335445" cy="234531"/>
            </a:xfrm>
            <a:prstGeom prst="rect">
              <a:avLst/>
            </a:prstGeom>
            <a:ln/>
          </p:spPr>
          <p:style>
            <a:lnRef idx="0">
              <a:schemeClr val="accent3"/>
            </a:lnRef>
            <a:fillRef idx="3">
              <a:schemeClr val="accent3"/>
            </a:fillRef>
            <a:effectRef idx="3">
              <a:schemeClr val="accent3"/>
            </a:effectRef>
            <a:fontRef idx="minor">
              <a:schemeClr val="lt1"/>
            </a:fontRef>
          </p:style>
        </p:pic>
        <p:pic>
          <p:nvPicPr>
            <p:cNvPr id="48"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1981200"/>
              <a:ext cx="335445" cy="234531"/>
            </a:xfrm>
            <a:prstGeom prst="rect">
              <a:avLst/>
            </a:prstGeom>
            <a:ln/>
          </p:spPr>
          <p:style>
            <a:lnRef idx="0">
              <a:schemeClr val="accent3"/>
            </a:lnRef>
            <a:fillRef idx="3">
              <a:schemeClr val="accent3"/>
            </a:fillRef>
            <a:effectRef idx="3">
              <a:schemeClr val="accent3"/>
            </a:effectRef>
            <a:fontRef idx="minor">
              <a:schemeClr val="lt1"/>
            </a:fontRef>
          </p:style>
        </p:pic>
        <p:grpSp>
          <p:nvGrpSpPr>
            <p:cNvPr id="52" name="Group 51"/>
            <p:cNvGrpSpPr/>
            <p:nvPr/>
          </p:nvGrpSpPr>
          <p:grpSpPr>
            <a:xfrm>
              <a:off x="5272996" y="1905000"/>
              <a:ext cx="899204" cy="595769"/>
              <a:chOff x="2789932" y="0"/>
              <a:chExt cx="1354337" cy="2064176"/>
            </a:xfrm>
          </p:grpSpPr>
          <p:sp>
            <p:nvSpPr>
              <p:cNvPr id="53" name="Rounded Rectangle 52"/>
              <p:cNvSpPr/>
              <p:nvPr/>
            </p:nvSpPr>
            <p:spPr>
              <a:xfrm>
                <a:off x="2789934" y="0"/>
                <a:ext cx="1354335" cy="1943101"/>
              </a:xfrm>
              <a:prstGeom prst="roundRect">
                <a:avLst>
                  <a:gd name="adj" fmla="val 10000"/>
                </a:avLst>
              </a:prstGeom>
            </p:spPr>
            <p:style>
              <a:lnRef idx="0">
                <a:schemeClr val="accent3"/>
              </a:lnRef>
              <a:fillRef idx="3">
                <a:schemeClr val="accent3"/>
              </a:fillRef>
              <a:effectRef idx="3">
                <a:schemeClr val="accent3"/>
              </a:effectRef>
              <a:fontRef idx="minor">
                <a:schemeClr val="lt1"/>
              </a:fontRef>
            </p:style>
          </p:sp>
          <p:sp>
            <p:nvSpPr>
              <p:cNvPr id="54" name="Rounded Rectangle 4"/>
              <p:cNvSpPr/>
              <p:nvPr/>
            </p:nvSpPr>
            <p:spPr>
              <a:xfrm>
                <a:off x="2789932" y="1286936"/>
                <a:ext cx="1354335" cy="777240"/>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endParaRPr lang="en-US" sz="800" dirty="0" smtClean="0">
                  <a:solidFill>
                    <a:prstClr val="black"/>
                  </a:solidFill>
                </a:endParaRPr>
              </a:p>
            </p:txBody>
          </p:sp>
        </p:grpSp>
        <p:pic>
          <p:nvPicPr>
            <p:cNvPr id="55"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68728" y="2210926"/>
              <a:ext cx="335446" cy="234531"/>
            </a:xfrm>
            <a:prstGeom prst="rect">
              <a:avLst/>
            </a:prstGeom>
            <a:ln/>
          </p:spPr>
          <p:style>
            <a:lnRef idx="0">
              <a:schemeClr val="accent3"/>
            </a:lnRef>
            <a:fillRef idx="3">
              <a:schemeClr val="accent3"/>
            </a:fillRef>
            <a:effectRef idx="3">
              <a:schemeClr val="accent3"/>
            </a:effectRef>
            <a:fontRef idx="minor">
              <a:schemeClr val="lt1"/>
            </a:fontRef>
          </p:style>
        </p:pic>
        <p:pic>
          <p:nvPicPr>
            <p:cNvPr id="56" name="Picture 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05934" y="1989137"/>
              <a:ext cx="335445" cy="234531"/>
            </a:xfrm>
            <a:prstGeom prst="rect">
              <a:avLst/>
            </a:prstGeom>
            <a:ln/>
          </p:spPr>
          <p:style>
            <a:lnRef idx="0">
              <a:schemeClr val="accent3"/>
            </a:lnRef>
            <a:fillRef idx="3">
              <a:schemeClr val="accent3"/>
            </a:fillRef>
            <a:effectRef idx="3">
              <a:schemeClr val="accent3"/>
            </a:effectRef>
            <a:fontRef idx="minor">
              <a:schemeClr val="lt1"/>
            </a:fontRef>
          </p:style>
        </p:pic>
      </p:grpSp>
      <p:graphicFrame>
        <p:nvGraphicFramePr>
          <p:cNvPr id="90" name="Diagram 89"/>
          <p:cNvGraphicFramePr/>
          <p:nvPr>
            <p:extLst>
              <p:ext uri="{D42A27DB-BD31-4B8C-83A1-F6EECF244321}">
                <p14:modId xmlns:p14="http://schemas.microsoft.com/office/powerpoint/2010/main" val="3392685617"/>
              </p:ext>
            </p:extLst>
          </p:nvPr>
        </p:nvGraphicFramePr>
        <p:xfrm>
          <a:off x="244415" y="2706156"/>
          <a:ext cx="11680957" cy="148484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Down Arrow 1"/>
          <p:cNvSpPr/>
          <p:nvPr/>
        </p:nvSpPr>
        <p:spPr>
          <a:xfrm>
            <a:off x="9793105" y="4257554"/>
            <a:ext cx="821102" cy="492366"/>
          </a:xfrm>
          <a:prstGeom prst="downArrow">
            <a:avLst/>
          </a:prstGeom>
          <a:scene3d>
            <a:camera prst="orthographicFront">
              <a:rot lat="0" lon="0"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7" name="Rounded Rectangle 4"/>
          <p:cNvSpPr/>
          <p:nvPr/>
        </p:nvSpPr>
        <p:spPr>
          <a:xfrm>
            <a:off x="855061" y="2006452"/>
            <a:ext cx="2000909" cy="426530"/>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050" dirty="0" smtClean="0">
                <a:solidFill>
                  <a:schemeClr val="tx2"/>
                </a:solidFill>
              </a:rPr>
              <a:t>OneLCA Collections</a:t>
            </a:r>
          </a:p>
        </p:txBody>
      </p:sp>
      <p:sp>
        <p:nvSpPr>
          <p:cNvPr id="58" name="Rounded Rectangle 4"/>
          <p:cNvSpPr/>
          <p:nvPr/>
        </p:nvSpPr>
        <p:spPr>
          <a:xfrm>
            <a:off x="3344473" y="1505721"/>
            <a:ext cx="2229882" cy="927261"/>
          </a:xfrm>
          <a:prstGeom prst="rect">
            <a:avLst/>
          </a:prstGeom>
        </p:spPr>
        <p:style>
          <a:lnRef idx="3">
            <a:schemeClr val="lt1"/>
          </a:lnRef>
          <a:fillRef idx="1">
            <a:schemeClr val="dk1"/>
          </a:fillRef>
          <a:effectRef idx="1">
            <a:schemeClr val="dk1"/>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200" dirty="0" smtClean="0">
                <a:solidFill>
                  <a:schemeClr val="bg1"/>
                </a:solidFill>
              </a:rPr>
              <a:t>SharePoint </a:t>
            </a:r>
          </a:p>
          <a:p>
            <a:pPr algn="ctr" defTabSz="355600">
              <a:lnSpc>
                <a:spcPct val="90000"/>
              </a:lnSpc>
              <a:spcBef>
                <a:spcPct val="0"/>
              </a:spcBef>
              <a:spcAft>
                <a:spcPct val="35000"/>
              </a:spcAft>
            </a:pPr>
            <a:r>
              <a:rPr lang="en-US" sz="1200" dirty="0" smtClean="0">
                <a:solidFill>
                  <a:schemeClr val="bg1"/>
                </a:solidFill>
              </a:rPr>
              <a:t>Contracts Solutions</a:t>
            </a:r>
          </a:p>
        </p:txBody>
      </p:sp>
      <p:sp>
        <p:nvSpPr>
          <p:cNvPr id="5" name="TextBox 4"/>
          <p:cNvSpPr txBox="1"/>
          <p:nvPr/>
        </p:nvSpPr>
        <p:spPr>
          <a:xfrm>
            <a:off x="2300563" y="914425"/>
            <a:ext cx="630237" cy="369332"/>
          </a:xfrm>
          <a:prstGeom prst="rect">
            <a:avLst/>
          </a:prstGeom>
          <a:noFill/>
        </p:spPr>
        <p:txBody>
          <a:bodyPr wrap="none" rtlCol="0">
            <a:spAutoFit/>
          </a:bodyPr>
          <a:lstStyle/>
          <a:p>
            <a:r>
              <a:rPr lang="en-US" dirty="0" smtClean="0">
                <a:solidFill>
                  <a:schemeClr val="accent1"/>
                </a:solidFill>
              </a:rPr>
              <a:t>LCA</a:t>
            </a:r>
            <a:r>
              <a:rPr lang="en-US" dirty="0" smtClean="0">
                <a:solidFill>
                  <a:prstClr val="black"/>
                </a:solidFill>
              </a:rPr>
              <a:t> </a:t>
            </a:r>
            <a:endParaRPr lang="en-US" dirty="0">
              <a:solidFill>
                <a:prstClr val="black"/>
              </a:solidFill>
            </a:endParaRPr>
          </a:p>
        </p:txBody>
      </p:sp>
      <p:sp>
        <p:nvSpPr>
          <p:cNvPr id="59" name="TextBox 58"/>
          <p:cNvSpPr txBox="1"/>
          <p:nvPr/>
        </p:nvSpPr>
        <p:spPr>
          <a:xfrm>
            <a:off x="8424604" y="914425"/>
            <a:ext cx="1148071" cy="369332"/>
          </a:xfrm>
          <a:prstGeom prst="rect">
            <a:avLst/>
          </a:prstGeom>
          <a:noFill/>
        </p:spPr>
        <p:txBody>
          <a:bodyPr wrap="none" rtlCol="0">
            <a:spAutoFit/>
          </a:bodyPr>
          <a:lstStyle/>
          <a:p>
            <a:r>
              <a:rPr lang="en-US" dirty="0" smtClean="0">
                <a:solidFill>
                  <a:schemeClr val="accent1"/>
                </a:solidFill>
              </a:rPr>
              <a:t>Enterprise</a:t>
            </a:r>
            <a:endParaRPr lang="en-US" dirty="0">
              <a:solidFill>
                <a:schemeClr val="accent1"/>
              </a:solidFill>
            </a:endParaRPr>
          </a:p>
        </p:txBody>
      </p:sp>
      <p:sp>
        <p:nvSpPr>
          <p:cNvPr id="63" name="Down Arrow 62"/>
          <p:cNvSpPr/>
          <p:nvPr/>
        </p:nvSpPr>
        <p:spPr>
          <a:xfrm rot="10800000">
            <a:off x="2658088" y="2795337"/>
            <a:ext cx="812679" cy="470703"/>
          </a:xfrm>
          <a:prstGeom prst="downArrow">
            <a:avLst/>
          </a:prstGeom>
          <a:scene3d>
            <a:camera prst="orthographicFront">
              <a:rot lat="0" lon="0"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4" name="Down Arrow 63"/>
          <p:cNvSpPr/>
          <p:nvPr/>
        </p:nvSpPr>
        <p:spPr>
          <a:xfrm rot="10800000">
            <a:off x="8276468" y="2806011"/>
            <a:ext cx="812679" cy="460029"/>
          </a:xfrm>
          <a:prstGeom prst="downArrow">
            <a:avLst/>
          </a:prstGeom>
          <a:scene3d>
            <a:camera prst="orthographicFront">
              <a:rot lat="0" lon="0"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Down Arrow 64"/>
          <p:cNvSpPr/>
          <p:nvPr/>
        </p:nvSpPr>
        <p:spPr>
          <a:xfrm>
            <a:off x="2346937" y="4294892"/>
            <a:ext cx="821102" cy="492366"/>
          </a:xfrm>
          <a:prstGeom prst="downArrow">
            <a:avLst/>
          </a:prstGeom>
          <a:scene3d>
            <a:camera prst="orthographicFront">
              <a:rot lat="0" lon="0"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Down Arrow 60"/>
          <p:cNvSpPr/>
          <p:nvPr/>
        </p:nvSpPr>
        <p:spPr>
          <a:xfrm>
            <a:off x="5674343" y="4294892"/>
            <a:ext cx="821102" cy="492366"/>
          </a:xfrm>
          <a:prstGeom prst="downArrow">
            <a:avLst/>
          </a:prstGeom>
          <a:scene3d>
            <a:camera prst="orthographicFront">
              <a:rot lat="0" lon="0"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8" name="Rounded Rectangle 4"/>
          <p:cNvSpPr/>
          <p:nvPr/>
        </p:nvSpPr>
        <p:spPr>
          <a:xfrm>
            <a:off x="244416" y="3701213"/>
            <a:ext cx="11680956" cy="426530"/>
          </a:xfrm>
          <a:prstGeom prst="rect">
            <a:avLst/>
          </a:prstGeom>
        </p:spPr>
        <p:style>
          <a:lnRef idx="0">
            <a:schemeClr val="accent1"/>
          </a:lnRef>
          <a:fillRef idx="3">
            <a:schemeClr val="accent1"/>
          </a:fillRef>
          <a:effectRef idx="3">
            <a:schemeClr val="accent1"/>
          </a:effectRef>
          <a:fontRef idx="minor">
            <a:schemeClr val="lt1"/>
          </a:fontRef>
        </p:style>
        <p:txBody>
          <a:bodyPr spcFirstLastPara="0" vert="horz" wrap="square" lIns="56896" tIns="56896" rIns="56896" bIns="56896" numCol="1" spcCol="1270" anchor="ctr" anchorCtr="0">
            <a:noAutofit/>
          </a:bodyPr>
          <a:lstStyle/>
          <a:p>
            <a:pPr algn="ctr" defTabSz="355600">
              <a:lnSpc>
                <a:spcPct val="90000"/>
              </a:lnSpc>
              <a:spcBef>
                <a:spcPct val="0"/>
              </a:spcBef>
              <a:spcAft>
                <a:spcPct val="35000"/>
              </a:spcAft>
            </a:pPr>
            <a:r>
              <a:rPr lang="en-US" sz="1050" dirty="0" smtClean="0">
                <a:solidFill>
                  <a:schemeClr val="tx2"/>
                </a:solidFill>
              </a:rPr>
              <a:t>Term Store (Taxonomy)		FAST Search		Role Based Security  	Managed Metadata	Information Management Policies</a:t>
            </a:r>
          </a:p>
        </p:txBody>
      </p:sp>
      <p:sp>
        <p:nvSpPr>
          <p:cNvPr id="67" name="Rectangle 66"/>
          <p:cNvSpPr/>
          <p:nvPr/>
        </p:nvSpPr>
        <p:spPr>
          <a:xfrm>
            <a:off x="244416" y="198249"/>
            <a:ext cx="11647919" cy="707886"/>
          </a:xfrm>
          <a:prstGeom prst="rect">
            <a:avLst/>
          </a:prstGeom>
        </p:spPr>
        <p:txBody>
          <a:bodyPr wrap="square">
            <a:spAutoFit/>
          </a:bodyPr>
          <a:lstStyle/>
          <a:p>
            <a:r>
              <a:rPr lang="en-US" sz="4000" dirty="0" smtClean="0">
                <a:solidFill>
                  <a:schemeClr val="bg2"/>
                </a:solidFill>
              </a:rPr>
              <a:t>Our Records Architecture</a:t>
            </a:r>
            <a:endParaRPr lang="en-US" sz="4000" dirty="0">
              <a:solidFill>
                <a:schemeClr val="bg2"/>
              </a:solidFill>
            </a:endParaRPr>
          </a:p>
        </p:txBody>
      </p:sp>
      <p:sp>
        <p:nvSpPr>
          <p:cNvPr id="7" name="TextBox 6"/>
          <p:cNvSpPr txBox="1"/>
          <p:nvPr/>
        </p:nvSpPr>
        <p:spPr>
          <a:xfrm>
            <a:off x="9237282" y="3037659"/>
            <a:ext cx="1646733" cy="276999"/>
          </a:xfrm>
          <a:prstGeom prst="rect">
            <a:avLst/>
          </a:prstGeom>
          <a:noFill/>
        </p:spPr>
        <p:txBody>
          <a:bodyPr wrap="none" rtlCol="0">
            <a:spAutoFit/>
          </a:bodyPr>
          <a:lstStyle/>
          <a:p>
            <a:r>
              <a:rPr lang="en-US" sz="1200" b="1" dirty="0" smtClean="0">
                <a:solidFill>
                  <a:prstClr val="black"/>
                </a:solidFill>
              </a:rPr>
              <a:t>Send to Record Center</a:t>
            </a:r>
            <a:endParaRPr lang="en-US" sz="1200" b="1" dirty="0">
              <a:solidFill>
                <a:prstClr val="black"/>
              </a:solidFill>
            </a:endParaRPr>
          </a:p>
        </p:txBody>
      </p:sp>
      <p:sp>
        <p:nvSpPr>
          <p:cNvPr id="69" name="TextBox 68"/>
          <p:cNvSpPr txBox="1"/>
          <p:nvPr/>
        </p:nvSpPr>
        <p:spPr>
          <a:xfrm>
            <a:off x="454560" y="2989041"/>
            <a:ext cx="2273508" cy="276999"/>
          </a:xfrm>
          <a:prstGeom prst="rect">
            <a:avLst/>
          </a:prstGeom>
          <a:noFill/>
        </p:spPr>
        <p:txBody>
          <a:bodyPr wrap="none" rtlCol="0">
            <a:spAutoFit/>
          </a:bodyPr>
          <a:lstStyle/>
          <a:p>
            <a:r>
              <a:rPr lang="en-US" sz="1200" b="1" dirty="0" smtClean="0">
                <a:solidFill>
                  <a:prstClr val="black"/>
                </a:solidFill>
              </a:rPr>
              <a:t>Link and Move to Record Center</a:t>
            </a:r>
            <a:endParaRPr lang="en-US" sz="1200" b="1" dirty="0">
              <a:solidFill>
                <a:prstClr val="black"/>
              </a:solidFill>
            </a:endParaRPr>
          </a:p>
        </p:txBody>
      </p:sp>
      <p:sp>
        <p:nvSpPr>
          <p:cNvPr id="6" name="AutoShape 2" descr="http://metavistech.com/sites/all/themes/custom/metavisnew/images/logo.png">
            <a:hlinkClick r:id="rId9"/>
          </p:cNvPr>
          <p:cNvSpPr>
            <a:spLocks noChangeAspect="1" noChangeArrowheads="1"/>
          </p:cNvSpPr>
          <p:nvPr/>
        </p:nvSpPr>
        <p:spPr bwMode="auto">
          <a:xfrm>
            <a:off x="1857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1"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38716" y="4980739"/>
            <a:ext cx="2885888" cy="726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8138" y="4878672"/>
            <a:ext cx="2419350"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5270100" y="5862309"/>
            <a:ext cx="2811988" cy="369332"/>
          </a:xfrm>
          <a:prstGeom prst="rect">
            <a:avLst/>
          </a:prstGeom>
        </p:spPr>
        <p:txBody>
          <a:bodyPr wrap="none">
            <a:spAutoFit/>
          </a:bodyPr>
          <a:lstStyle/>
          <a:p>
            <a:pPr algn="ctr" defTabSz="914400"/>
            <a:r>
              <a:rPr lang="en-US" dirty="0" smtClean="0">
                <a:solidFill>
                  <a:prstClr val="black"/>
                </a:solidFill>
              </a:rPr>
              <a:t>Content Sync &amp; Migration </a:t>
            </a:r>
          </a:p>
        </p:txBody>
      </p:sp>
      <p:sp>
        <p:nvSpPr>
          <p:cNvPr id="12" name="Rectangle 11"/>
          <p:cNvSpPr/>
          <p:nvPr/>
        </p:nvSpPr>
        <p:spPr>
          <a:xfrm>
            <a:off x="42449" y="5723810"/>
            <a:ext cx="4535217" cy="369332"/>
          </a:xfrm>
          <a:prstGeom prst="rect">
            <a:avLst/>
          </a:prstGeom>
        </p:spPr>
        <p:txBody>
          <a:bodyPr wrap="square">
            <a:spAutoFit/>
          </a:bodyPr>
          <a:lstStyle/>
          <a:p>
            <a:pPr algn="ctr" defTabSz="914400"/>
            <a:r>
              <a:rPr lang="en-US" dirty="0" smtClean="0">
                <a:solidFill>
                  <a:prstClr val="black"/>
                </a:solidFill>
              </a:rPr>
              <a:t>Unified Records Management (URM)</a:t>
            </a:r>
            <a:endParaRPr lang="en-US" dirty="0">
              <a:solidFill>
                <a:prstClr val="black"/>
              </a:solidFill>
            </a:endParaRPr>
          </a:p>
        </p:txBody>
      </p:sp>
      <p:sp>
        <p:nvSpPr>
          <p:cNvPr id="13" name="Rectangle 12"/>
          <p:cNvSpPr/>
          <p:nvPr/>
        </p:nvSpPr>
        <p:spPr>
          <a:xfrm>
            <a:off x="8693055" y="5624673"/>
            <a:ext cx="3342328" cy="646331"/>
          </a:xfrm>
          <a:prstGeom prst="rect">
            <a:avLst/>
          </a:prstGeom>
        </p:spPr>
        <p:txBody>
          <a:bodyPr wrap="square">
            <a:spAutoFit/>
          </a:bodyPr>
          <a:lstStyle/>
          <a:p>
            <a:pPr algn="ctr" defTabSz="914400"/>
            <a:r>
              <a:rPr lang="en-US" dirty="0">
                <a:solidFill>
                  <a:prstClr val="black"/>
                </a:solidFill>
              </a:rPr>
              <a:t>E-mails </a:t>
            </a:r>
            <a:r>
              <a:rPr lang="en-US" dirty="0" smtClean="0">
                <a:solidFill>
                  <a:prstClr val="black"/>
                </a:solidFill>
              </a:rPr>
              <a:t>Management, </a:t>
            </a:r>
          </a:p>
          <a:p>
            <a:pPr algn="ctr" defTabSz="914400"/>
            <a:r>
              <a:rPr lang="en-US" dirty="0" smtClean="0">
                <a:solidFill>
                  <a:prstClr val="black"/>
                </a:solidFill>
              </a:rPr>
              <a:t>and  </a:t>
            </a:r>
            <a:r>
              <a:rPr lang="en-US" dirty="0">
                <a:solidFill>
                  <a:prstClr val="black"/>
                </a:solidFill>
              </a:rPr>
              <a:t>File </a:t>
            </a:r>
            <a:r>
              <a:rPr lang="en-US" dirty="0" smtClean="0">
                <a:solidFill>
                  <a:prstClr val="black"/>
                </a:solidFill>
              </a:rPr>
              <a:t>Shares &amp; Offline</a:t>
            </a:r>
            <a:endParaRPr lang="en-US" dirty="0">
              <a:solidFill>
                <a:prstClr val="black"/>
              </a:solidFill>
            </a:endParaRPr>
          </a:p>
        </p:txBody>
      </p:sp>
      <p:pic>
        <p:nvPicPr>
          <p:cNvPr id="2053"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83044" y="4903098"/>
            <a:ext cx="356235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57489" y="4997218"/>
            <a:ext cx="1820178" cy="418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43766" y="2502596"/>
            <a:ext cx="908791" cy="292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5270958"/>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v-rirowl\AppData\Local\Microsoft\Windows\Temporary Internet Files\Content.IE5\2G1FQP4U\MP900433127[1].jpg"/>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5706" y="1359565"/>
            <a:ext cx="10948195" cy="4941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Why Colligo?  	</a:t>
            </a:r>
            <a:r>
              <a:rPr lang="en-US" sz="3600" dirty="0" smtClean="0"/>
              <a:t>Its ALL About User Adoption</a:t>
            </a:r>
            <a:endParaRPr lang="en-US" sz="3600" dirty="0"/>
          </a:p>
        </p:txBody>
      </p:sp>
      <p:sp>
        <p:nvSpPr>
          <p:cNvPr id="3" name="TextBox 2"/>
          <p:cNvSpPr txBox="1"/>
          <p:nvPr/>
        </p:nvSpPr>
        <p:spPr>
          <a:xfrm>
            <a:off x="1121433" y="1380226"/>
            <a:ext cx="9592575" cy="4899804"/>
          </a:xfrm>
          <a:prstGeom prst="rect">
            <a:avLst/>
          </a:prstGeom>
          <a:noFill/>
        </p:spPr>
        <p:txBody>
          <a:bodyPr wrap="none" lIns="0" tIns="0" rIns="0" bIns="0" rtlCol="0">
            <a:noAutofit/>
          </a:bodyPr>
          <a:lstStyle/>
          <a:p>
            <a:endParaRPr lang="en-US" sz="2000" b="1" dirty="0">
              <a:gradFill>
                <a:gsLst>
                  <a:gs pos="0">
                    <a:schemeClr val="tx1"/>
                  </a:gs>
                  <a:gs pos="86000">
                    <a:schemeClr val="tx1"/>
                  </a:gs>
                </a:gsLst>
                <a:lin ang="5400000" scaled="0"/>
              </a:gradFill>
            </a:endParaRPr>
          </a:p>
          <a:p>
            <a:endParaRPr lang="en-US" sz="2000" b="1" dirty="0">
              <a:solidFill>
                <a:schemeClr val="tx2"/>
              </a:solidFill>
            </a:endParaRPr>
          </a:p>
        </p:txBody>
      </p:sp>
      <p:pic>
        <p:nvPicPr>
          <p:cNvPr id="5" name="Picture 2" descr="http://www.axelpartners.com/wp-content/uploads/2010/05/Colligo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43019" y="-1660595"/>
            <a:ext cx="2701763" cy="93189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Diagram 5"/>
          <p:cNvGraphicFramePr/>
          <p:nvPr>
            <p:extLst>
              <p:ext uri="{D42A27DB-BD31-4B8C-83A1-F6EECF244321}">
                <p14:modId xmlns:p14="http://schemas.microsoft.com/office/powerpoint/2010/main" val="574157721"/>
              </p:ext>
            </p:extLst>
          </p:nvPr>
        </p:nvGraphicFramePr>
        <p:xfrm>
          <a:off x="2315482" y="1380226"/>
          <a:ext cx="7927537" cy="49411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88313719"/>
      </p:ext>
    </p:extLst>
  </p:cSld>
  <p:clrMapOvr>
    <a:masterClrMapping/>
  </p:clrMapOvr>
  <mc:AlternateContent xmlns:mc="http://schemas.openxmlformats.org/markup-compatibility/2006" xmlns:p14="http://schemas.microsoft.com/office/powerpoint/2010/main">
    <mc:Choice Requires="p14">
      <p:transition spd="slow" p14:dur="1750">
        <p:wipe/>
      </p:transition>
    </mc:Choice>
    <mc:Fallback xmlns="">
      <p:transition spd="slow">
        <p:wip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v-rirowl\AppData\Local\Microsoft\Windows\Temporary Internet Files\Content.IE5\2G1FQP4U\MP900433127[1].jpg"/>
          <p:cNvPicPr>
            <a:picLocks noChangeAspect="1" noChangeArrowheads="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62663" y="1626081"/>
            <a:ext cx="10948195" cy="393983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Key Success Factors</a:t>
            </a:r>
            <a:endParaRPr lang="en-US" dirty="0"/>
          </a:p>
        </p:txBody>
      </p:sp>
      <p:sp>
        <p:nvSpPr>
          <p:cNvPr id="3" name="TextBox 2"/>
          <p:cNvSpPr txBox="1"/>
          <p:nvPr/>
        </p:nvSpPr>
        <p:spPr>
          <a:xfrm>
            <a:off x="1206492" y="2277194"/>
            <a:ext cx="10504366" cy="2341170"/>
          </a:xfrm>
          <a:prstGeom prst="rect">
            <a:avLst/>
          </a:prstGeom>
          <a:noFill/>
        </p:spPr>
        <p:txBody>
          <a:bodyPr wrap="none" lIns="0" tIns="0" rIns="0" bIns="0" rtlCol="0">
            <a:noAutofit/>
          </a:bodyPr>
          <a:lstStyle/>
          <a:p>
            <a:pPr marL="457200" indent="-457200">
              <a:buFont typeface="+mj-lt"/>
              <a:buAutoNum type="arabicPeriod"/>
            </a:pPr>
            <a:r>
              <a:rPr lang="en-US" sz="2400" b="1" dirty="0" smtClean="0">
                <a:solidFill>
                  <a:schemeClr val="tx2"/>
                </a:solidFill>
              </a:rPr>
              <a:t>Simple Installation – Even a Lawyer Can Install </a:t>
            </a:r>
            <a:r>
              <a:rPr lang="en-US" sz="2400" b="1" dirty="0">
                <a:solidFill>
                  <a:schemeClr val="tx2"/>
                </a:solidFill>
              </a:rPr>
              <a:t>I</a:t>
            </a:r>
            <a:r>
              <a:rPr lang="en-US" sz="2400" b="1" dirty="0" smtClean="0">
                <a:solidFill>
                  <a:schemeClr val="tx2"/>
                </a:solidFill>
              </a:rPr>
              <a:t>t!</a:t>
            </a:r>
            <a:endParaRPr lang="en-US" sz="2400" dirty="0" smtClean="0">
              <a:solidFill>
                <a:schemeClr val="tx2"/>
              </a:solidFill>
            </a:endParaRPr>
          </a:p>
          <a:p>
            <a:pPr marL="457200" indent="-457200">
              <a:buFont typeface="+mj-lt"/>
              <a:buAutoNum type="arabicPeriod"/>
            </a:pPr>
            <a:endParaRPr lang="en-US" sz="2400" b="1" dirty="0">
              <a:solidFill>
                <a:schemeClr val="tx2"/>
              </a:solidFill>
            </a:endParaRPr>
          </a:p>
          <a:p>
            <a:pPr marL="457200" indent="-457200">
              <a:buFont typeface="+mj-lt"/>
              <a:buAutoNum type="arabicPeriod"/>
            </a:pPr>
            <a:r>
              <a:rPr lang="en-US" sz="2400" b="1" dirty="0" smtClean="0">
                <a:solidFill>
                  <a:schemeClr val="tx2"/>
                </a:solidFill>
              </a:rPr>
              <a:t>Training - Brown Bags , Quick Reference </a:t>
            </a:r>
            <a:r>
              <a:rPr lang="en-US" sz="2400" b="1" dirty="0">
                <a:solidFill>
                  <a:schemeClr val="tx2"/>
                </a:solidFill>
              </a:rPr>
              <a:t>G</a:t>
            </a:r>
            <a:r>
              <a:rPr lang="en-US" sz="2400" b="1" dirty="0" smtClean="0">
                <a:solidFill>
                  <a:schemeClr val="tx2"/>
                </a:solidFill>
              </a:rPr>
              <a:t>uides and Online </a:t>
            </a:r>
            <a:r>
              <a:rPr lang="en-US" sz="2400" b="1" dirty="0">
                <a:solidFill>
                  <a:schemeClr val="tx2"/>
                </a:solidFill>
              </a:rPr>
              <a:t>T</a:t>
            </a:r>
            <a:r>
              <a:rPr lang="en-US" sz="2400" b="1" dirty="0" smtClean="0">
                <a:solidFill>
                  <a:schemeClr val="tx2"/>
                </a:solidFill>
              </a:rPr>
              <a:t>raining </a:t>
            </a:r>
            <a:r>
              <a:rPr lang="en-US" sz="2400" b="1" dirty="0">
                <a:solidFill>
                  <a:schemeClr val="tx2"/>
                </a:solidFill>
              </a:rPr>
              <a:t>M</a:t>
            </a:r>
            <a:r>
              <a:rPr lang="en-US" sz="2400" b="1" dirty="0" smtClean="0">
                <a:solidFill>
                  <a:schemeClr val="tx2"/>
                </a:solidFill>
              </a:rPr>
              <a:t>odules  </a:t>
            </a:r>
          </a:p>
          <a:p>
            <a:pPr marL="457200" indent="-457200">
              <a:buFont typeface="+mj-lt"/>
              <a:buAutoNum type="arabicPeriod"/>
            </a:pPr>
            <a:endParaRPr lang="en-US" sz="2400" b="1" dirty="0">
              <a:solidFill>
                <a:schemeClr val="tx2"/>
              </a:solidFill>
            </a:endParaRPr>
          </a:p>
          <a:p>
            <a:pPr marL="457200" indent="-457200">
              <a:buFont typeface="+mj-lt"/>
              <a:buAutoNum type="arabicPeriod"/>
            </a:pPr>
            <a:r>
              <a:rPr lang="en-US" sz="2400" b="1" dirty="0" smtClean="0">
                <a:solidFill>
                  <a:schemeClr val="tx2"/>
                </a:solidFill>
              </a:rPr>
              <a:t>Make Colligo Team Part of Your Team!</a:t>
            </a:r>
          </a:p>
          <a:p>
            <a:pPr marL="457200" indent="-457200">
              <a:buFont typeface="+mj-lt"/>
              <a:buAutoNum type="arabicPeriod"/>
            </a:pPr>
            <a:endParaRPr lang="en-US" sz="2400" b="1" dirty="0">
              <a:solidFill>
                <a:schemeClr val="tx2"/>
              </a:solidFill>
            </a:endParaRPr>
          </a:p>
          <a:p>
            <a:pPr marL="457200" indent="-457200">
              <a:buFont typeface="+mj-lt"/>
              <a:buAutoNum type="arabicPeriod"/>
            </a:pPr>
            <a:r>
              <a:rPr lang="en-US" sz="2400" b="1" dirty="0" smtClean="0">
                <a:solidFill>
                  <a:schemeClr val="tx2"/>
                </a:solidFill>
              </a:rPr>
              <a:t>Promotion and Evangelism is  Key!!!</a:t>
            </a:r>
            <a:endParaRPr lang="en-US" sz="2000" dirty="0">
              <a:solidFill>
                <a:schemeClr val="tx2"/>
              </a:solidFill>
            </a:endParaRPr>
          </a:p>
          <a:p>
            <a:endParaRPr lang="en-US" sz="2000" dirty="0" smtClean="0">
              <a:solidFill>
                <a:schemeClr val="tx2"/>
              </a:solidFill>
            </a:endParaRPr>
          </a:p>
        </p:txBody>
      </p:sp>
    </p:spTree>
    <p:extLst>
      <p:ext uri="{BB962C8B-B14F-4D97-AF65-F5344CB8AC3E}">
        <p14:creationId xmlns:p14="http://schemas.microsoft.com/office/powerpoint/2010/main" val="3569282164"/>
      </p:ext>
    </p:extLst>
  </p:cSld>
  <p:clrMapOvr>
    <a:masterClrMapping/>
  </p:clrMapOvr>
  <mc:AlternateContent xmlns:mc="http://schemas.openxmlformats.org/markup-compatibility/2006" xmlns:p14="http://schemas.microsoft.com/office/powerpoint/2010/main">
    <mc:Choice Requires="p14">
      <p:transition spd="slow" p14:dur="250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691882" y="3929614"/>
            <a:ext cx="9323389" cy="461665"/>
          </a:xfrm>
        </p:spPr>
        <p:txBody>
          <a:bodyPr/>
          <a:lstStyle/>
          <a:p>
            <a:r>
              <a:rPr lang="en-US" dirty="0" smtClean="0"/>
              <a:t>Colligo makes SharePoint Adoption Seamless</a:t>
            </a:r>
            <a:endParaRPr lang="en-US" dirty="0"/>
          </a:p>
        </p:txBody>
      </p:sp>
      <p:sp>
        <p:nvSpPr>
          <p:cNvPr id="2" name="Title 1"/>
          <p:cNvSpPr>
            <a:spLocks noGrp="1"/>
          </p:cNvSpPr>
          <p:nvPr>
            <p:ph type="ctrTitle"/>
          </p:nvPr>
        </p:nvSpPr>
        <p:spPr/>
        <p:txBody>
          <a:bodyPr/>
          <a:lstStyle/>
          <a:p>
            <a:r>
              <a:rPr lang="en-US" sz="4000" dirty="0" smtClean="0">
                <a:solidFill>
                  <a:schemeClr val="bg2"/>
                </a:solidFill>
              </a:rPr>
              <a:t>Colligo is our #1 Change Management Tool!</a:t>
            </a:r>
            <a:endParaRPr lang="en-US" sz="4000" dirty="0">
              <a:solidFill>
                <a:schemeClr val="bg2"/>
              </a:solidFill>
            </a:endParaRPr>
          </a:p>
        </p:txBody>
      </p:sp>
      <p:sp>
        <p:nvSpPr>
          <p:cNvPr id="4" name="Text Placeholder 3"/>
          <p:cNvSpPr>
            <a:spLocks noGrp="1"/>
          </p:cNvSpPr>
          <p:nvPr>
            <p:ph type="body" sz="quarter" idx="10"/>
          </p:nvPr>
        </p:nvSpPr>
        <p:spPr/>
        <p:txBody>
          <a:bodyPr/>
          <a:lstStyle/>
          <a:p>
            <a:r>
              <a:rPr lang="en-US" dirty="0" smtClean="0"/>
              <a:t>video</a:t>
            </a:r>
            <a:endParaRPr lang="en-US" dirty="0"/>
          </a:p>
        </p:txBody>
      </p:sp>
    </p:spTree>
    <p:extLst>
      <p:ext uri="{BB962C8B-B14F-4D97-AF65-F5344CB8AC3E}">
        <p14:creationId xmlns:p14="http://schemas.microsoft.com/office/powerpoint/2010/main" val="3415459926"/>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rotWithShape="1">
          <a:blip r:embed="rId3" cstate="screen">
            <a:extLst>
              <a:ext uri="{BEBA8EAE-BF5A-486C-A8C5-ECC9F3942E4B}">
                <a14:imgProps xmlns:a14="http://schemas.microsoft.com/office/drawing/2010/main">
                  <a14:imgLayer r:embed="rId4">
                    <a14:imgEffect>
                      <a14:brightnessContrast bright="-60000"/>
                    </a14:imgEffect>
                  </a14:imgLayer>
                </a14:imgProps>
              </a:ext>
              <a:ext uri="{28A0092B-C50C-407E-A947-70E740481C1C}">
                <a14:useLocalDpi xmlns:a14="http://schemas.microsoft.com/office/drawing/2010/main"/>
              </a:ext>
            </a:extLst>
          </a:blip>
          <a:srcRect/>
          <a:stretch/>
        </p:blipFill>
        <p:spPr bwMode="black">
          <a:xfrm>
            <a:off x="4321174" y="3130766"/>
            <a:ext cx="3546476" cy="596468"/>
          </a:xfrm>
          <a:prstGeom prst="rect">
            <a:avLst/>
          </a:prstGeom>
          <a:noFill/>
          <a:ln>
            <a:noFill/>
          </a:ln>
        </p:spPr>
      </p:pic>
      <p:sp>
        <p:nvSpPr>
          <p:cNvPr id="5" name="Text Box 3"/>
          <p:cNvSpPr txBox="1">
            <a:spLocks noChangeArrowheads="1"/>
          </p:cNvSpPr>
          <p:nvPr/>
        </p:nvSpPr>
        <p:spPr bwMode="blackWhite">
          <a:xfrm>
            <a:off x="608012" y="5906947"/>
            <a:ext cx="10972799" cy="415484"/>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 </a:t>
            </a:r>
            <a:r>
              <a:rPr lang="en-US" sz="700" dirty="0" smtClean="0">
                <a:gradFill>
                  <a:gsLst>
                    <a:gs pos="0">
                      <a:schemeClr val="tx1"/>
                    </a:gs>
                    <a:gs pos="100000">
                      <a:schemeClr val="tx1"/>
                    </a:gs>
                  </a:gsLst>
                  <a:lin ang="5400000" scaled="0"/>
                </a:gradFill>
                <a:latin typeface="Segoe UI" pitchFamily="34" charset="0"/>
                <a:cs typeface="Arial" charset="0"/>
              </a:rPr>
              <a:t>2011 Microsoft </a:t>
            </a:r>
            <a:r>
              <a:rPr lang="en-US" sz="700" dirty="0">
                <a:gradFill>
                  <a:gsLst>
                    <a:gs pos="0">
                      <a:schemeClr val="tx1"/>
                    </a:gs>
                    <a:gs pos="100000">
                      <a:schemeClr val="tx1"/>
                    </a:gs>
                  </a:gsLst>
                  <a:lin ang="5400000" scaled="0"/>
                </a:gradFill>
                <a:latin typeface="Segoe UI"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r>
              <a:rPr lang="en-US" sz="700" dirty="0" smtClean="0">
                <a:gradFill>
                  <a:gsLst>
                    <a:gs pos="0">
                      <a:schemeClr val="tx1"/>
                    </a:gs>
                    <a:gs pos="100000">
                      <a:schemeClr val="tx1"/>
                    </a:gs>
                  </a:gsLst>
                  <a:lin ang="5400000" scaled="0"/>
                </a:gradFill>
                <a:latin typeface="Segoe UI" pitchFamily="34" charset="0"/>
                <a:cs typeface="Arial" charset="0"/>
              </a:rPr>
              <a:t>MICROSOFT </a:t>
            </a:r>
            <a:r>
              <a:rPr lang="en-US" sz="700" dirty="0">
                <a:gradFill>
                  <a:gsLst>
                    <a:gs pos="0">
                      <a:schemeClr val="tx1"/>
                    </a:gs>
                    <a:gs pos="100000">
                      <a:schemeClr val="tx1"/>
                    </a:gs>
                  </a:gsLst>
                  <a:lin ang="5400000" scaled="0"/>
                </a:gradFill>
                <a:latin typeface="Segoe UI" pitchFamily="34" charset="0"/>
                <a:cs typeface="Arial" charset="0"/>
              </a:rPr>
              <a:t>MAKES NO WARRANTIES, EXPRESS, IMPLIED OR STATUTORY, AS TO THE INFORMATION IN THIS PRESENTATION.</a:t>
            </a:r>
          </a:p>
        </p:txBody>
      </p:sp>
      <p:sp>
        <p:nvSpPr>
          <p:cNvPr id="6" name="Rectangle 5"/>
          <p:cNvSpPr/>
          <p:nvPr/>
        </p:nvSpPr>
        <p:spPr>
          <a:xfrm flipV="1">
            <a:off x="608013" y="6476998"/>
            <a:ext cx="10972799" cy="45719"/>
          </a:xfrm>
          <a:prstGeom prst="rect">
            <a:avLst/>
          </a:prstGeom>
          <a:solidFill>
            <a:srgbClr val="FFA5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8102158"/>
      </p:ext>
    </p:extLst>
  </p:cSld>
  <p:clrMapOvr>
    <a:masterClrMapping/>
  </p:clrMapOvr>
  <p:transition spd="slow">
    <p:wipe dir="r"/>
  </p:transition>
  <p:timing>
    <p:tnLst>
      <p:par>
        <p:cTn id="1" dur="indefinite" restart="never" nodeType="tmRoot"/>
      </p:par>
    </p:tnLst>
  </p:timing>
</p:sld>
</file>

<file path=ppt/theme/theme1.xml><?xml version="1.0" encoding="utf-8"?>
<a:theme xmlns:a="http://schemas.openxmlformats.org/drawingml/2006/main" name="SPC 2011">
  <a:themeElements>
    <a:clrScheme name="SharePoint Conference">
      <a:dk1>
        <a:srgbClr val="5E5E5E"/>
      </a:dk1>
      <a:lt1>
        <a:srgbClr val="FFFFFF"/>
      </a:lt1>
      <a:dk2>
        <a:srgbClr val="343434"/>
      </a:dk2>
      <a:lt2>
        <a:srgbClr val="FFA514"/>
      </a:lt2>
      <a:accent1>
        <a:srgbClr val="FFA514"/>
      </a:accent1>
      <a:accent2>
        <a:srgbClr val="777777"/>
      </a:accent2>
      <a:accent3>
        <a:srgbClr val="EAEAEA"/>
      </a:accent3>
      <a:accent4>
        <a:srgbClr val="F1D009"/>
      </a:accent4>
      <a:accent5>
        <a:srgbClr val="4766C9"/>
      </a:accent5>
      <a:accent6>
        <a:srgbClr val="85A0DB"/>
      </a:accent6>
      <a:hlink>
        <a:srgbClr val="4766C9"/>
      </a:hlink>
      <a:folHlink>
        <a:srgbClr val="85A0DB"/>
      </a:folHlink>
    </a:clrScheme>
    <a:fontScheme name="Custom 1">
      <a:majorFont>
        <a:latin typeface="Segoe UI Light"/>
        <a:ea typeface=""/>
        <a:cs typeface=""/>
      </a:majorFont>
      <a:minorFont>
        <a:latin typeface="Segoe UI Light"/>
        <a:ea typeface=""/>
        <a:cs typeface=""/>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vert="horz" wrap="square" lIns="182880" tIns="182880" rIns="182880" bIns="45718" numCol="1" rtlCol="0" anchor="t" anchorCtr="0" compatLnSpc="1">
        <a:prstTxWarp prst="textNoShape">
          <a:avLst/>
        </a:prstTxWarp>
      </a:bodyPr>
      <a:lstStyle>
        <a:defPPr defTabSz="914099" fontAlgn="base">
          <a:spcBef>
            <a:spcPct val="0"/>
          </a:spcBef>
          <a:spcAft>
            <a:spcPct val="0"/>
          </a:spcAft>
          <a:defRPr sz="2200" dirty="0" smtClean="0">
            <a:gradFill>
              <a:gsLst>
                <a:gs pos="0">
                  <a:srgbClr val="FFFFFF"/>
                </a:gs>
                <a:gs pos="100000">
                  <a:srgbClr val="FFFFFF"/>
                </a:gs>
              </a:gsLst>
              <a:lin ang="5400000" scaled="0"/>
            </a:gradFill>
            <a:latin typeface="Segoe Condensed" pitchFamily="34" charset="0"/>
          </a:defRPr>
        </a:defPPr>
      </a:lstStyle>
      <a:style>
        <a:lnRef idx="1">
          <a:schemeClr val="accent2"/>
        </a:lnRef>
        <a:fillRef idx="3">
          <a:schemeClr val="accent2"/>
        </a:fillRef>
        <a:effectRef idx="2">
          <a:schemeClr val="accent2"/>
        </a:effectRef>
        <a:fontRef idx="minor">
          <a:schemeClr val="lt1"/>
        </a:fontRef>
      </a:style>
    </a:spDef>
    <a:txDef>
      <a:spPr>
        <a:noFill/>
      </a:spPr>
      <a:bodyPr wrap="none" lIns="0" tIns="0" rIns="0" bIns="0" rtlCol="0">
        <a:noAutofit/>
      </a:bodyPr>
      <a:lstStyle>
        <a:defPPr>
          <a:defRPr sz="2800" dirty="0" smtClean="0">
            <a:gradFill>
              <a:gsLst>
                <a:gs pos="0">
                  <a:schemeClr val="tx1"/>
                </a:gs>
                <a:gs pos="86000">
                  <a:schemeClr val="tx1"/>
                </a:gs>
              </a:gsLst>
              <a:lin ang="5400000" scaled="0"/>
            </a:gradFill>
            <a:latin typeface="Segoe UI Light" pitchFamily="34" charset="0"/>
          </a:defRPr>
        </a:defPPr>
      </a:lstStyle>
    </a:txDef>
  </a:objectDefaults>
  <a:extraClrSchemeLst/>
</a:theme>
</file>

<file path=ppt/theme/theme2.xml><?xml version="1.0" encoding="utf-8"?>
<a:theme xmlns:a="http://schemas.openxmlformats.org/drawingml/2006/main" name="White with Consolas font for code slides">
  <a:themeElements>
    <a:clrScheme name="SharePoint Conference">
      <a:dk1>
        <a:srgbClr val="5E5E5E"/>
      </a:dk1>
      <a:lt1>
        <a:srgbClr val="FFFFFF"/>
      </a:lt1>
      <a:dk2>
        <a:srgbClr val="343434"/>
      </a:dk2>
      <a:lt2>
        <a:srgbClr val="FFA514"/>
      </a:lt2>
      <a:accent1>
        <a:srgbClr val="FFA514"/>
      </a:accent1>
      <a:accent2>
        <a:srgbClr val="777777"/>
      </a:accent2>
      <a:accent3>
        <a:srgbClr val="EAEAEA"/>
      </a:accent3>
      <a:accent4>
        <a:srgbClr val="F1D009"/>
      </a:accent4>
      <a:accent5>
        <a:srgbClr val="4766C9"/>
      </a:accent5>
      <a:accent6>
        <a:srgbClr val="85A0DB"/>
      </a:accent6>
      <a:hlink>
        <a:srgbClr val="4766C9"/>
      </a:hlink>
      <a:folHlink>
        <a:srgbClr val="85A0DB"/>
      </a:folHlink>
    </a:clrScheme>
    <a:fontScheme name="Custom 1">
      <a:majorFont>
        <a:latin typeface="Segoe UI Light"/>
        <a:ea typeface=""/>
        <a:cs typeface=""/>
      </a:majorFont>
      <a:minorFont>
        <a:latin typeface="Segoe UI Light"/>
        <a:ea typeface=""/>
        <a:cs typeface=""/>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200" dirty="0" smtClean="0">
            <a:gradFill>
              <a:gsLst>
                <a:gs pos="0">
                  <a:srgbClr val="FFFFFF"/>
                </a:gs>
                <a:gs pos="100000">
                  <a:srgbClr val="FFFFFF"/>
                </a:gs>
              </a:gsLst>
              <a:lin ang="5400000" scaled="0"/>
            </a:gradFill>
          </a:defRPr>
        </a:defPPr>
      </a:lstStyle>
      <a:style>
        <a:lnRef idx="1">
          <a:schemeClr val="accent2"/>
        </a:lnRef>
        <a:fillRef idx="3">
          <a:schemeClr val="accent2"/>
        </a:fillRef>
        <a:effectRef idx="2">
          <a:schemeClr val="accent2"/>
        </a:effectRef>
        <a:fontRef idx="minor">
          <a:schemeClr val="lt1"/>
        </a:fontRef>
      </a:style>
    </a:spDef>
    <a:txDef>
      <a:spPr>
        <a:noFill/>
      </a:spPr>
      <a:bodyPr wrap="square" lIns="0" tIns="0" rIns="0" bIns="0" rtlCol="0">
        <a:spAutoFit/>
      </a:bodyPr>
      <a:lstStyle>
        <a:defPPr>
          <a:defRPr dirty="0" err="1" smtClean="0">
            <a:gradFill>
              <a:gsLst>
                <a:gs pos="417">
                  <a:srgbClr val="000000"/>
                </a:gs>
                <a:gs pos="100000">
                  <a:srgbClr val="000000"/>
                </a:gs>
              </a:gsLst>
              <a:lin ang="5400000" scaled="0"/>
            </a:gra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13223331C44F46BC4B5142CA5BF142" ma:contentTypeVersion="1" ma:contentTypeDescription="Create a new document." ma:contentTypeScope="" ma:versionID="b8183be74792edeeb3bda212c407d1d7">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7824C2-971C-465B-A6D8-47297EE2E9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ABB4ED-C5A2-4C6C-892D-7DAA69399050}">
  <ds:schemaRefs>
    <ds:schemaRef ds:uri="http://www.w3.org/XML/1998/namespace"/>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sharepoint/v3"/>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A1D51AE-D4A4-4A36-81E8-8F051CCD03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SPC 2011</Template>
  <TotalTime>996</TotalTime>
  <Words>743</Words>
  <Application>Microsoft Office PowerPoint</Application>
  <PresentationFormat>Custom</PresentationFormat>
  <Paragraphs>81</Paragraphs>
  <Slides>8</Slides>
  <Notes>6</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SPC 2011</vt:lpstr>
      <vt:lpstr>White with Consolas font for code slides</vt:lpstr>
      <vt:lpstr>PowerPoint Presentation</vt:lpstr>
      <vt:lpstr>Building an Enterprise-Scale Records Management Solution Using SharePoint 2010 &amp; Colligo  </vt:lpstr>
      <vt:lpstr>Program Goals</vt:lpstr>
      <vt:lpstr>PowerPoint Presentation</vt:lpstr>
      <vt:lpstr>Why Colligo?   Its ALL About User Adoption</vt:lpstr>
      <vt:lpstr>Key Success Factors</vt:lpstr>
      <vt:lpstr>Colligo is our #1 Change Management Tool!</vt:lpstr>
      <vt:lpstr>PowerPoint Presentation</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Microsoft SharePoint Conference 2011</dc:subject>
  <dc:creator>Nishan DeSilva</dc:creator>
  <dc:description>Template: Sam Moore; Silver Fox Productions, Inc.
Formatting:
Event Date: October 3-6th, 2011
Event Location: Anaheim, CA
Audience Type: Internal/External</dc:description>
  <cp:lastModifiedBy>Nishan DeSilva</cp:lastModifiedBy>
  <cp:revision>50</cp:revision>
  <dcterms:created xsi:type="dcterms:W3CDTF">2011-09-18T21:32:07Z</dcterms:created>
  <dcterms:modified xsi:type="dcterms:W3CDTF">2011-10-09T22:06:34Z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0x0101007B13223331C44F46BC4B5142CA5BF142</vt:lpwstr>
  </property>
  <property fmtid="{D5CDD505-2E9C-101B-9397-08002B2CF9AE}" pid="3" name="Product">
    <vt:lpwstr>206;#Microsoft Office SharePoint Server|d7f8b1aa-b40a-4c66-b6d8-7a3bedda49c8;#151;#Microsoft Office SharePoint Workspace 2010|f9f277c0-ac04-4a24-91cd-4a45529703d7</vt:lpwstr>
  </property>
  <property fmtid="{D5CDD505-2E9C-101B-9397-08002B2CF9AE}" pid="4" name="Event Venue">
    <vt:lpwstr>210;#Anaheim CC Anaheim, CA|c525dbc1-fb46-4f9d-a196-ce33b4962b5a</vt:lpwstr>
  </property>
  <property fmtid="{D5CDD505-2E9C-101B-9397-08002B2CF9AE}" pid="5" name="Event Location">
    <vt:lpwstr>209;#Anaheim, CA|67ffa72a-1f39-45c3-9bb1-f96b5f9c92e3</vt:lpwstr>
  </property>
  <property fmtid="{D5CDD505-2E9C-101B-9397-08002B2CF9AE}" pid="6" name="Event1">
    <vt:lpwstr>49;#SharePoint Conference|4b543b1e-4111-4251-b259-b365fd9d2bd2</vt:lpwstr>
  </property>
  <property fmtid="{D5CDD505-2E9C-101B-9397-08002B2CF9AE}" pid="7" name="Audience">
    <vt:lpwstr>29;#IT Professionals|990979ff-1741-4b6e-880c-9fb513214ef8;#34;#Developers|389e14a2-def5-4335-8627-c0368c2934a2</vt:lpwstr>
  </property>
</Properties>
</file>