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</p:sldMasterIdLst>
  <p:notesMasterIdLst>
    <p:notesMasterId r:id="rId16"/>
  </p:notesMasterIdLst>
  <p:handoutMasterIdLst>
    <p:handoutMasterId r:id="rId17"/>
  </p:handoutMasterIdLst>
  <p:sldIdLst>
    <p:sldId id="342" r:id="rId5"/>
    <p:sldId id="372" r:id="rId6"/>
    <p:sldId id="374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79574" autoAdjust="0"/>
  </p:normalViewPr>
  <p:slideViewPr>
    <p:cSldViewPr>
      <p:cViewPr varScale="1">
        <p:scale>
          <a:sx n="67" d="100"/>
          <a:sy n="67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A37F9D-F551-4F49-9C4F-1CFBFD65AE5E}" type="doc">
      <dgm:prSet loTypeId="urn:microsoft.com/office/officeart/2009/layout/CircleArrowProcess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2B5281BE-EA96-472B-A2B5-7F252EA3FBE8}">
      <dgm:prSet phldrT="[Text]" custT="1"/>
      <dgm:spPr/>
      <dgm:t>
        <a:bodyPr/>
        <a:lstStyle/>
        <a:p>
          <a:r>
            <a:rPr lang="en-US" sz="1600" dirty="0" smtClean="0"/>
            <a:t>SharePoint search in Outlook</a:t>
          </a:r>
          <a:endParaRPr lang="en-US" sz="1600" dirty="0"/>
        </a:p>
      </dgm:t>
    </dgm:pt>
    <dgm:pt modelId="{6371AD13-3987-4FF4-A757-B98CD5884ADE}" type="parTrans" cxnId="{677721B9-E2FA-43CC-9F8F-5043B204FB7D}">
      <dgm:prSet/>
      <dgm:spPr/>
      <dgm:t>
        <a:bodyPr/>
        <a:lstStyle/>
        <a:p>
          <a:endParaRPr lang="en-US" sz="1400"/>
        </a:p>
      </dgm:t>
    </dgm:pt>
    <dgm:pt modelId="{D8D531D1-B79F-4390-9F03-0D3A9281B277}" type="sibTrans" cxnId="{677721B9-E2FA-43CC-9F8F-5043B204FB7D}">
      <dgm:prSet/>
      <dgm:spPr/>
      <dgm:t>
        <a:bodyPr/>
        <a:lstStyle/>
        <a:p>
          <a:endParaRPr lang="en-US" sz="1400"/>
        </a:p>
      </dgm:t>
    </dgm:pt>
    <dgm:pt modelId="{6F320006-DDC5-4C2C-BD61-B493544E6938}">
      <dgm:prSet phldrT="[Text]" custT="1"/>
      <dgm:spPr/>
      <dgm:t>
        <a:bodyPr/>
        <a:lstStyle/>
        <a:p>
          <a:r>
            <a:rPr lang="en-US" sz="1600" dirty="0" smtClean="0"/>
            <a:t>Automatically capture email metadata</a:t>
          </a:r>
          <a:endParaRPr lang="en-US" sz="1600" dirty="0"/>
        </a:p>
      </dgm:t>
    </dgm:pt>
    <dgm:pt modelId="{139AD0E8-ACE3-4044-969C-17F11DF9E1B3}" type="parTrans" cxnId="{AE50D758-BB50-428D-A5C1-75C71E864B10}">
      <dgm:prSet/>
      <dgm:spPr/>
      <dgm:t>
        <a:bodyPr/>
        <a:lstStyle/>
        <a:p>
          <a:endParaRPr lang="en-CA"/>
        </a:p>
      </dgm:t>
    </dgm:pt>
    <dgm:pt modelId="{9AE686B8-6100-4CF6-AD7C-4BCB3EE0B409}" type="sibTrans" cxnId="{AE50D758-BB50-428D-A5C1-75C71E864B10}">
      <dgm:prSet/>
      <dgm:spPr/>
      <dgm:t>
        <a:bodyPr/>
        <a:lstStyle/>
        <a:p>
          <a:endParaRPr lang="en-CA"/>
        </a:p>
      </dgm:t>
    </dgm:pt>
    <dgm:pt modelId="{4C562C81-CC28-4961-BA8D-DE8C05A61B92}">
      <dgm:prSet phldrT="[Text]" custT="1"/>
      <dgm:spPr/>
      <dgm:t>
        <a:bodyPr/>
        <a:lstStyle/>
        <a:p>
          <a:r>
            <a:rPr lang="en-US" sz="1600" dirty="0" smtClean="0"/>
            <a:t>Manage SharePoint through Outlook</a:t>
          </a:r>
          <a:endParaRPr lang="en-US" sz="1600" dirty="0"/>
        </a:p>
      </dgm:t>
    </dgm:pt>
    <dgm:pt modelId="{BF963C4D-932A-4A5B-9A6F-EC9F8770741C}" type="parTrans" cxnId="{C13A5DB2-D1D7-453A-813A-4C1113B75A8A}">
      <dgm:prSet/>
      <dgm:spPr/>
      <dgm:t>
        <a:bodyPr/>
        <a:lstStyle/>
        <a:p>
          <a:endParaRPr lang="en-CA"/>
        </a:p>
      </dgm:t>
    </dgm:pt>
    <dgm:pt modelId="{507A53C7-8AFE-4E38-9761-26389A89F2E5}" type="sibTrans" cxnId="{C13A5DB2-D1D7-453A-813A-4C1113B75A8A}">
      <dgm:prSet/>
      <dgm:spPr/>
      <dgm:t>
        <a:bodyPr/>
        <a:lstStyle/>
        <a:p>
          <a:endParaRPr lang="en-CA"/>
        </a:p>
      </dgm:t>
    </dgm:pt>
    <dgm:pt modelId="{CE595802-32BD-458C-A63A-AE900E7D9594}">
      <dgm:prSet phldrT="[Text]" custT="1"/>
      <dgm:spPr/>
      <dgm:t>
        <a:bodyPr/>
        <a:lstStyle/>
        <a:p>
          <a:r>
            <a:rPr lang="en-US" sz="1600" dirty="0" smtClean="0"/>
            <a:t>Drag-and-drop emails to SharePoint</a:t>
          </a:r>
          <a:endParaRPr lang="en-US" sz="1600" dirty="0"/>
        </a:p>
      </dgm:t>
    </dgm:pt>
    <dgm:pt modelId="{B3129BD0-760E-49CF-B4C2-DFB07AC36436}" type="parTrans" cxnId="{181D6B60-37AF-4951-B032-DBC36669DFE9}">
      <dgm:prSet/>
      <dgm:spPr/>
      <dgm:t>
        <a:bodyPr/>
        <a:lstStyle/>
        <a:p>
          <a:endParaRPr lang="en-CA"/>
        </a:p>
      </dgm:t>
    </dgm:pt>
    <dgm:pt modelId="{4263560D-42FB-41FA-87D0-2706CF3D9BF8}" type="sibTrans" cxnId="{181D6B60-37AF-4951-B032-DBC36669DFE9}">
      <dgm:prSet/>
      <dgm:spPr/>
      <dgm:t>
        <a:bodyPr/>
        <a:lstStyle/>
        <a:p>
          <a:endParaRPr lang="en-CA"/>
        </a:p>
      </dgm:t>
    </dgm:pt>
    <dgm:pt modelId="{88623B07-D9E4-40AC-A156-55A57483349A}">
      <dgm:prSet phldrT="[Text]" custT="1"/>
      <dgm:spPr/>
      <dgm:t>
        <a:bodyPr/>
        <a:lstStyle/>
        <a:p>
          <a:r>
            <a:rPr lang="en-US" sz="1600" dirty="0" smtClean="0"/>
            <a:t>Move/copy using Outlook rules or Quick Steps</a:t>
          </a:r>
          <a:endParaRPr lang="en-US" sz="1600" dirty="0"/>
        </a:p>
      </dgm:t>
    </dgm:pt>
    <dgm:pt modelId="{F8152C3D-FC12-4069-8D30-EBB1A85162A0}" type="parTrans" cxnId="{C27658CD-4AEE-492C-A37D-B63104E70F84}">
      <dgm:prSet/>
      <dgm:spPr/>
      <dgm:t>
        <a:bodyPr/>
        <a:lstStyle/>
        <a:p>
          <a:endParaRPr lang="en-CA"/>
        </a:p>
      </dgm:t>
    </dgm:pt>
    <dgm:pt modelId="{72994A5D-09EB-403C-9911-3A54B5F44788}" type="sibTrans" cxnId="{C27658CD-4AEE-492C-A37D-B63104E70F84}">
      <dgm:prSet/>
      <dgm:spPr/>
      <dgm:t>
        <a:bodyPr/>
        <a:lstStyle/>
        <a:p>
          <a:endParaRPr lang="en-CA"/>
        </a:p>
      </dgm:t>
    </dgm:pt>
    <dgm:pt modelId="{5D203B6D-AA95-4E24-ABA6-A7E420BAC2D1}">
      <dgm:prSet phldrT="[Text]" custT="1"/>
      <dgm:spPr/>
      <dgm:t>
        <a:bodyPr/>
        <a:lstStyle/>
        <a:p>
          <a:r>
            <a:rPr lang="en-US" sz="1600" dirty="0" smtClean="0"/>
            <a:t>Single-click send and file in SharePoint</a:t>
          </a:r>
          <a:endParaRPr lang="en-US" sz="1600" dirty="0"/>
        </a:p>
      </dgm:t>
    </dgm:pt>
    <dgm:pt modelId="{9CE8628A-80EA-4770-AEB4-5E7EB037C134}" type="parTrans" cxnId="{FD6BD553-32BA-408E-936B-77393DAE5315}">
      <dgm:prSet/>
      <dgm:spPr/>
      <dgm:t>
        <a:bodyPr/>
        <a:lstStyle/>
        <a:p>
          <a:endParaRPr lang="en-CA"/>
        </a:p>
      </dgm:t>
    </dgm:pt>
    <dgm:pt modelId="{C3A1AFC3-1219-463B-8CD8-3CEFE31E0324}" type="sibTrans" cxnId="{FD6BD553-32BA-408E-936B-77393DAE5315}">
      <dgm:prSet/>
      <dgm:spPr/>
      <dgm:t>
        <a:bodyPr/>
        <a:lstStyle/>
        <a:p>
          <a:endParaRPr lang="en-CA"/>
        </a:p>
      </dgm:t>
    </dgm:pt>
    <dgm:pt modelId="{5F5B3C7C-D839-405A-B4CA-23DC6A5B8907}">
      <dgm:prSet phldrT="[Text]" custT="1"/>
      <dgm:spPr/>
      <dgm:t>
        <a:bodyPr/>
        <a:lstStyle/>
        <a:p>
          <a:r>
            <a:rPr lang="en-US" sz="1600" dirty="0" smtClean="0"/>
            <a:t>Replace attachments with SharePoint links</a:t>
          </a:r>
          <a:endParaRPr lang="en-US" sz="1600" dirty="0"/>
        </a:p>
      </dgm:t>
    </dgm:pt>
    <dgm:pt modelId="{56F0BCE2-41EA-4F0E-A432-1DAF52D9326E}" type="parTrans" cxnId="{DE0E9D5D-B49C-4C24-ABA7-2EB847B0D91F}">
      <dgm:prSet/>
      <dgm:spPr/>
      <dgm:t>
        <a:bodyPr/>
        <a:lstStyle/>
        <a:p>
          <a:endParaRPr lang="en-CA"/>
        </a:p>
      </dgm:t>
    </dgm:pt>
    <dgm:pt modelId="{BB483BF7-6B61-421C-B490-B315371EA0F0}" type="sibTrans" cxnId="{DE0E9D5D-B49C-4C24-ABA7-2EB847B0D91F}">
      <dgm:prSet/>
      <dgm:spPr/>
      <dgm:t>
        <a:bodyPr/>
        <a:lstStyle/>
        <a:p>
          <a:endParaRPr lang="en-CA"/>
        </a:p>
      </dgm:t>
    </dgm:pt>
    <dgm:pt modelId="{D071F28F-88AF-470E-84CB-564B24B706EE}">
      <dgm:prSet phldrT="[Text]" custT="1"/>
      <dgm:spPr/>
      <dgm:t>
        <a:bodyPr/>
        <a:lstStyle/>
        <a:p>
          <a:r>
            <a:rPr lang="en-US" sz="1600" dirty="0" smtClean="0"/>
            <a:t>Apply custom and managed metadata</a:t>
          </a:r>
          <a:endParaRPr lang="en-US" sz="1600" dirty="0"/>
        </a:p>
      </dgm:t>
    </dgm:pt>
    <dgm:pt modelId="{604B5C55-BD92-4A4C-B888-DEE7E0DB48FA}" type="parTrans" cxnId="{56B2144A-4436-45F3-9A88-EEBEF4F6DF70}">
      <dgm:prSet/>
      <dgm:spPr/>
      <dgm:t>
        <a:bodyPr/>
        <a:lstStyle/>
        <a:p>
          <a:endParaRPr lang="en-CA"/>
        </a:p>
      </dgm:t>
    </dgm:pt>
    <dgm:pt modelId="{9294585B-E8EA-48DC-ACDE-580DC6A47975}" type="sibTrans" cxnId="{56B2144A-4436-45F3-9A88-EEBEF4F6DF70}">
      <dgm:prSet/>
      <dgm:spPr/>
      <dgm:t>
        <a:bodyPr/>
        <a:lstStyle/>
        <a:p>
          <a:endParaRPr lang="en-CA"/>
        </a:p>
      </dgm:t>
    </dgm:pt>
    <dgm:pt modelId="{2B64E994-E2B2-44B4-812E-84F98DC6BE8C}">
      <dgm:prSet phldrT="[Text]" custT="1"/>
      <dgm:spPr/>
      <dgm:t>
        <a:bodyPr/>
        <a:lstStyle/>
        <a:p>
          <a:r>
            <a:rPr lang="en-US" sz="1600" dirty="0" smtClean="0"/>
            <a:t>Offline caching of SharePoint content</a:t>
          </a:r>
          <a:endParaRPr lang="en-US" sz="1600" dirty="0"/>
        </a:p>
      </dgm:t>
    </dgm:pt>
    <dgm:pt modelId="{73C8DFBF-1C8A-4060-8D85-671839247D22}" type="parTrans" cxnId="{14463F30-F5B7-46FB-8B59-583F023ADF8F}">
      <dgm:prSet/>
      <dgm:spPr/>
      <dgm:t>
        <a:bodyPr/>
        <a:lstStyle/>
        <a:p>
          <a:endParaRPr lang="en-CA"/>
        </a:p>
      </dgm:t>
    </dgm:pt>
    <dgm:pt modelId="{E4386B75-7839-4B0E-AE8D-7CF27F41E12E}" type="sibTrans" cxnId="{14463F30-F5B7-46FB-8B59-583F023ADF8F}">
      <dgm:prSet/>
      <dgm:spPr/>
      <dgm:t>
        <a:bodyPr/>
        <a:lstStyle/>
        <a:p>
          <a:endParaRPr lang="en-CA"/>
        </a:p>
      </dgm:t>
    </dgm:pt>
    <dgm:pt modelId="{E1D0B2FB-EEFA-4EA4-B68A-CBF54A97C542}">
      <dgm:prSet phldrT="[Text]" custT="1"/>
      <dgm:spPr/>
      <dgm:t>
        <a:bodyPr/>
        <a:lstStyle/>
        <a:p>
          <a:endParaRPr lang="en-US" sz="1600" dirty="0">
            <a:solidFill>
              <a:srgbClr val="17375E"/>
            </a:solidFill>
          </a:endParaRPr>
        </a:p>
      </dgm:t>
    </dgm:pt>
    <dgm:pt modelId="{FB4E6238-FC76-4D69-B3FF-1902CCF29173}" type="parTrans" cxnId="{549EFC98-08A6-45EB-A805-23661B60925A}">
      <dgm:prSet/>
      <dgm:spPr/>
      <dgm:t>
        <a:bodyPr/>
        <a:lstStyle/>
        <a:p>
          <a:endParaRPr lang="en-CA"/>
        </a:p>
      </dgm:t>
    </dgm:pt>
    <dgm:pt modelId="{E542BBAA-B53B-4128-8BC5-81F1A8385A01}" type="sibTrans" cxnId="{549EFC98-08A6-45EB-A805-23661B60925A}">
      <dgm:prSet/>
      <dgm:spPr/>
      <dgm:t>
        <a:bodyPr/>
        <a:lstStyle/>
        <a:p>
          <a:endParaRPr lang="en-CA"/>
        </a:p>
      </dgm:t>
    </dgm:pt>
    <dgm:pt modelId="{240CB16D-9E1F-462A-8622-DC0C404F425E}">
      <dgm:prSet phldrT="[Text]" custT="1"/>
      <dgm:spPr/>
      <dgm:t>
        <a:bodyPr/>
        <a:lstStyle/>
        <a:p>
          <a:r>
            <a:rPr lang="en-US" sz="1600" dirty="0" smtClean="0"/>
            <a:t>Select content type</a:t>
          </a:r>
          <a:endParaRPr lang="en-US" sz="1600" dirty="0"/>
        </a:p>
      </dgm:t>
    </dgm:pt>
    <dgm:pt modelId="{C1A40FDC-D2AD-41E6-BB05-E0B37D8546A7}" type="parTrans" cxnId="{6657E4B3-45A8-4A01-B1C3-7B4C8FE2AD26}">
      <dgm:prSet/>
      <dgm:spPr/>
      <dgm:t>
        <a:bodyPr/>
        <a:lstStyle/>
        <a:p>
          <a:endParaRPr lang="en-CA"/>
        </a:p>
      </dgm:t>
    </dgm:pt>
    <dgm:pt modelId="{119D68DC-7735-41E5-B4C4-E85E21B1A45F}" type="sibTrans" cxnId="{6657E4B3-45A8-4A01-B1C3-7B4C8FE2AD26}">
      <dgm:prSet/>
      <dgm:spPr/>
      <dgm:t>
        <a:bodyPr/>
        <a:lstStyle/>
        <a:p>
          <a:endParaRPr lang="en-CA"/>
        </a:p>
      </dgm:t>
    </dgm:pt>
    <dgm:pt modelId="{F5CB3FC4-6B7C-4A7E-86A3-1D42648F7D65}">
      <dgm:prSet phldrT="[Text]" custT="1"/>
      <dgm:spPr/>
      <dgm:t>
        <a:bodyPr/>
        <a:lstStyle/>
        <a:p>
          <a:r>
            <a:rPr lang="en-US" sz="1600" dirty="0" smtClean="0"/>
            <a:t>View SharePoint in Outlook or Windows Explorer</a:t>
          </a:r>
          <a:endParaRPr lang="en-US" sz="1600" dirty="0"/>
        </a:p>
      </dgm:t>
    </dgm:pt>
    <dgm:pt modelId="{105235CA-F6A3-451D-B707-96C04720A41F}" type="parTrans" cxnId="{9325950A-E75E-4BF8-B7E2-05B870755241}">
      <dgm:prSet/>
      <dgm:spPr/>
      <dgm:t>
        <a:bodyPr/>
        <a:lstStyle/>
        <a:p>
          <a:endParaRPr lang="en-CA"/>
        </a:p>
      </dgm:t>
    </dgm:pt>
    <dgm:pt modelId="{207A5D39-7A73-4867-BC50-2DB1C14FFB59}" type="sibTrans" cxnId="{9325950A-E75E-4BF8-B7E2-05B870755241}">
      <dgm:prSet/>
      <dgm:spPr/>
      <dgm:t>
        <a:bodyPr/>
        <a:lstStyle/>
        <a:p>
          <a:endParaRPr lang="en-CA"/>
        </a:p>
      </dgm:t>
    </dgm:pt>
    <dgm:pt modelId="{1F154FC0-DE1B-4CCF-9DC2-A1460234E1DA}">
      <dgm:prSet phldrT="[Text]" custT="1"/>
      <dgm:spPr/>
      <dgm:t>
        <a:bodyPr/>
        <a:lstStyle/>
        <a:p>
          <a:r>
            <a:rPr lang="en-US" sz="1600" dirty="0" smtClean="0"/>
            <a:t>File from mobile devices or OWA</a:t>
          </a:r>
          <a:endParaRPr lang="en-US" sz="1600" dirty="0"/>
        </a:p>
      </dgm:t>
    </dgm:pt>
    <dgm:pt modelId="{9CFEFE91-51AB-4E02-8D99-1614F5852C3E}" type="parTrans" cxnId="{32DF082A-792F-4100-AE2F-E78F69202F1C}">
      <dgm:prSet/>
      <dgm:spPr/>
      <dgm:t>
        <a:bodyPr/>
        <a:lstStyle/>
        <a:p>
          <a:endParaRPr lang="en-CA"/>
        </a:p>
      </dgm:t>
    </dgm:pt>
    <dgm:pt modelId="{2BC4B5AA-AA97-4732-9C2C-E1A39ADE1638}" type="sibTrans" cxnId="{32DF082A-792F-4100-AE2F-E78F69202F1C}">
      <dgm:prSet/>
      <dgm:spPr/>
      <dgm:t>
        <a:bodyPr/>
        <a:lstStyle/>
        <a:p>
          <a:endParaRPr lang="en-CA"/>
        </a:p>
      </dgm:t>
    </dgm:pt>
    <dgm:pt modelId="{5E274DE0-E885-4EE0-A150-BA2D2DBE5219}">
      <dgm:prSet phldrT="[Text]" custT="1"/>
      <dgm:spPr/>
      <dgm:t>
        <a:bodyPr/>
        <a:lstStyle/>
        <a:p>
          <a:r>
            <a:rPr lang="en-US" sz="1600" dirty="0" smtClean="0"/>
            <a:t>Mark as filed</a:t>
          </a:r>
          <a:endParaRPr lang="en-US" sz="1600" dirty="0"/>
        </a:p>
      </dgm:t>
    </dgm:pt>
    <dgm:pt modelId="{BFCEA033-5A7C-4421-900D-EACB095B5992}" type="parTrans" cxnId="{BE7013FC-DE4F-4A2E-9B6F-13FE89CE6E2D}">
      <dgm:prSet/>
      <dgm:spPr/>
      <dgm:t>
        <a:bodyPr/>
        <a:lstStyle/>
        <a:p>
          <a:endParaRPr lang="en-CA"/>
        </a:p>
      </dgm:t>
    </dgm:pt>
    <dgm:pt modelId="{7DF3B1A0-E5AC-47F7-AE82-021DEA38EED2}" type="sibTrans" cxnId="{BE7013FC-DE4F-4A2E-9B6F-13FE89CE6E2D}">
      <dgm:prSet/>
      <dgm:spPr/>
      <dgm:t>
        <a:bodyPr/>
        <a:lstStyle/>
        <a:p>
          <a:endParaRPr lang="en-CA"/>
        </a:p>
      </dgm:t>
    </dgm:pt>
    <dgm:pt modelId="{EF7ABF9B-8F27-4F22-966B-35EF1B8432B7}">
      <dgm:prSet phldrT="[Text]" custT="1"/>
      <dgm:spPr/>
      <dgm:t>
        <a:bodyPr/>
        <a:lstStyle/>
        <a:p>
          <a:r>
            <a:rPr lang="en-US" sz="2000" b="1" dirty="0" smtClean="0"/>
            <a:t>Find</a:t>
          </a:r>
          <a:endParaRPr lang="en-US" sz="2000" b="1" dirty="0"/>
        </a:p>
      </dgm:t>
    </dgm:pt>
    <dgm:pt modelId="{6CF8DCE1-9938-47E4-896A-F2C06843F33F}" type="sibTrans" cxnId="{8BD6DB0A-F5AE-4CAB-A015-1680C73356CE}">
      <dgm:prSet/>
      <dgm:spPr/>
      <dgm:t>
        <a:bodyPr/>
        <a:lstStyle/>
        <a:p>
          <a:endParaRPr lang="en-US" sz="1400"/>
        </a:p>
      </dgm:t>
    </dgm:pt>
    <dgm:pt modelId="{A9B5C64D-2C9B-45BB-8E73-7E232454F305}" type="parTrans" cxnId="{8BD6DB0A-F5AE-4CAB-A015-1680C73356CE}">
      <dgm:prSet/>
      <dgm:spPr/>
      <dgm:t>
        <a:bodyPr/>
        <a:lstStyle/>
        <a:p>
          <a:endParaRPr lang="en-US" sz="1400"/>
        </a:p>
      </dgm:t>
    </dgm:pt>
    <dgm:pt modelId="{8014692A-A575-4226-A432-5B940617534F}">
      <dgm:prSet phldrT="[Text]" custT="1"/>
      <dgm:spPr/>
      <dgm:t>
        <a:bodyPr/>
        <a:lstStyle/>
        <a:p>
          <a:r>
            <a:rPr lang="en-US" sz="2000" b="1" dirty="0" smtClean="0"/>
            <a:t>Tag</a:t>
          </a:r>
          <a:endParaRPr lang="en-US" sz="2000" b="1" dirty="0"/>
        </a:p>
      </dgm:t>
    </dgm:pt>
    <dgm:pt modelId="{AE76E74F-2692-4FA0-907E-0BF81D896856}" type="sibTrans" cxnId="{835F7915-5E96-4706-8756-7E05A359C6E8}">
      <dgm:prSet/>
      <dgm:spPr/>
      <dgm:t>
        <a:bodyPr/>
        <a:lstStyle/>
        <a:p>
          <a:endParaRPr lang="en-US" sz="1400"/>
        </a:p>
      </dgm:t>
    </dgm:pt>
    <dgm:pt modelId="{AE8DD059-47B2-4121-B096-E962D4F611ED}" type="parTrans" cxnId="{835F7915-5E96-4706-8756-7E05A359C6E8}">
      <dgm:prSet/>
      <dgm:spPr/>
      <dgm:t>
        <a:bodyPr/>
        <a:lstStyle/>
        <a:p>
          <a:endParaRPr lang="en-US" sz="1400"/>
        </a:p>
      </dgm:t>
    </dgm:pt>
    <dgm:pt modelId="{D1A870C2-7F1E-40B8-9DF4-7BF18BDA5619}">
      <dgm:prSet phldrT="[Text]" custT="1"/>
      <dgm:spPr/>
      <dgm:t>
        <a:bodyPr/>
        <a:lstStyle/>
        <a:p>
          <a:r>
            <a:rPr lang="en-US" sz="2000" b="1" dirty="0" smtClean="0"/>
            <a:t>Capture</a:t>
          </a:r>
          <a:endParaRPr lang="en-US" sz="2000" b="1" dirty="0"/>
        </a:p>
      </dgm:t>
    </dgm:pt>
    <dgm:pt modelId="{6FAB23EB-E505-446B-BE53-320CC21FFA56}" type="sibTrans" cxnId="{CB4587DE-7C29-4CB0-8709-D8A40734D25C}">
      <dgm:prSet/>
      <dgm:spPr/>
      <dgm:t>
        <a:bodyPr/>
        <a:lstStyle/>
        <a:p>
          <a:endParaRPr lang="en-US" sz="1400"/>
        </a:p>
      </dgm:t>
    </dgm:pt>
    <dgm:pt modelId="{FBBC34E3-FCB6-4AE0-B903-DA9EEE77FC49}" type="parTrans" cxnId="{CB4587DE-7C29-4CB0-8709-D8A40734D25C}">
      <dgm:prSet/>
      <dgm:spPr/>
      <dgm:t>
        <a:bodyPr/>
        <a:lstStyle/>
        <a:p>
          <a:endParaRPr lang="en-US" sz="1400"/>
        </a:p>
      </dgm:t>
    </dgm:pt>
    <dgm:pt modelId="{B9411416-3168-42DC-B2D7-77F8AEE04642}" type="pres">
      <dgm:prSet presAssocID="{40A37F9D-F551-4F49-9C4F-1CFBFD65AE5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5A762C6-A63B-4D47-BE51-6F5CAFF2BFEB}" type="pres">
      <dgm:prSet presAssocID="{D1A870C2-7F1E-40B8-9DF4-7BF18BDA5619}" presName="Accent1" presStyleCnt="0"/>
      <dgm:spPr/>
      <dgm:t>
        <a:bodyPr/>
        <a:lstStyle/>
        <a:p>
          <a:endParaRPr lang="en-US"/>
        </a:p>
      </dgm:t>
    </dgm:pt>
    <dgm:pt modelId="{92D41548-AC41-4DEF-A985-83AB46E74CCC}" type="pres">
      <dgm:prSet presAssocID="{D1A870C2-7F1E-40B8-9DF4-7BF18BDA5619}" presName="Accent" presStyleLbl="node1" presStyleIdx="0" presStyleCnt="3" custScaleX="100000" custLinFactNeighborX="-46388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BB829D3-544E-4761-A787-952F5B2B6523}" type="pres">
      <dgm:prSet presAssocID="{D1A870C2-7F1E-40B8-9DF4-7BF18BDA5619}" presName="Child1" presStyleLbl="revTx" presStyleIdx="0" presStyleCnt="6" custScaleX="376777" custScaleY="180112" custLinFactNeighborX="73484" custLinFactNeighborY="-32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BCFA4-883A-404F-8154-AA4549AA91BF}" type="pres">
      <dgm:prSet presAssocID="{D1A870C2-7F1E-40B8-9DF4-7BF18BDA5619}" presName="Parent1" presStyleLbl="revTx" presStyleIdx="1" presStyleCnt="6" custScaleX="100000" custLinFactNeighborX="-834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51BAB-49FD-46DC-8AC0-965D1F3B61AA}" type="pres">
      <dgm:prSet presAssocID="{8014692A-A575-4226-A432-5B940617534F}" presName="Accent2" presStyleCnt="0"/>
      <dgm:spPr/>
      <dgm:t>
        <a:bodyPr/>
        <a:lstStyle/>
        <a:p>
          <a:endParaRPr lang="en-US"/>
        </a:p>
      </dgm:t>
    </dgm:pt>
    <dgm:pt modelId="{AA3CE11E-CFB0-4EF5-BEF2-04AEF1686734}" type="pres">
      <dgm:prSet presAssocID="{8014692A-A575-4226-A432-5B940617534F}" presName="Accent" presStyleLbl="node1" presStyleIdx="1" presStyleCnt="3" custScaleX="100000" custLinFactNeighborX="-46388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AB4B905D-02A9-4177-9148-8448CFFE9B67}" type="pres">
      <dgm:prSet presAssocID="{8014692A-A575-4226-A432-5B940617534F}" presName="Child2" presStyleLbl="revTx" presStyleIdx="2" presStyleCnt="6" custScaleX="382736" custScaleY="103975" custLinFactX="36" custLinFactNeighborX="100000" custLinFactNeighborY="215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3EF3C-B188-4F91-AACD-DEC7C1F5C5AB}" type="pres">
      <dgm:prSet presAssocID="{8014692A-A575-4226-A432-5B940617534F}" presName="Parent2" presStyleLbl="revTx" presStyleIdx="3" presStyleCnt="6" custScaleX="114388" custLinFactNeighborX="-834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9EE168-3ED5-493D-A1FB-E890F977BA81}" type="pres">
      <dgm:prSet presAssocID="{EF7ABF9B-8F27-4F22-966B-35EF1B8432B7}" presName="Accent3" presStyleCnt="0"/>
      <dgm:spPr/>
      <dgm:t>
        <a:bodyPr/>
        <a:lstStyle/>
        <a:p>
          <a:endParaRPr lang="en-US"/>
        </a:p>
      </dgm:t>
    </dgm:pt>
    <dgm:pt modelId="{2BF90E41-4959-40FF-B48A-3D1D7B2EFBB2}" type="pres">
      <dgm:prSet presAssocID="{EF7ABF9B-8F27-4F22-966B-35EF1B8432B7}" presName="Accent" presStyleLbl="node1" presStyleIdx="2" presStyleCnt="3" custScaleX="100000" custLinFactNeighborX="-5399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A472EE91-712A-48B8-912C-C333F9ECD201}" type="pres">
      <dgm:prSet presAssocID="{EF7ABF9B-8F27-4F22-966B-35EF1B8432B7}" presName="Child3" presStyleLbl="revTx" presStyleIdx="4" presStyleCnt="6" custScaleX="374286" custScaleY="117782" custLinFactNeighborX="72488" custLinFactNeighborY="505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66795-22D3-4B49-88C2-1C8E2E12158B}" type="pres">
      <dgm:prSet presAssocID="{EF7ABF9B-8F27-4F22-966B-35EF1B8432B7}" presName="Parent3" presStyleLbl="revTx" presStyleIdx="5" presStyleCnt="6" custScaleX="100000" custLinFactNeighborX="-834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D6DB0A-F5AE-4CAB-A015-1680C73356CE}" srcId="{40A37F9D-F551-4F49-9C4F-1CFBFD65AE5E}" destId="{EF7ABF9B-8F27-4F22-966B-35EF1B8432B7}" srcOrd="2" destOrd="0" parTransId="{A9B5C64D-2C9B-45BB-8E73-7E232454F305}" sibTransId="{6CF8DCE1-9938-47E4-896A-F2C06843F33F}"/>
    <dgm:cxn modelId="{14463F30-F5B7-46FB-8B59-583F023ADF8F}" srcId="{EF7ABF9B-8F27-4F22-966B-35EF1B8432B7}" destId="{2B64E994-E2B2-44B4-812E-84F98DC6BE8C}" srcOrd="2" destOrd="0" parTransId="{73C8DFBF-1C8A-4060-8D85-671839247D22}" sibTransId="{E4386B75-7839-4B0E-AE8D-7CF27F41E12E}"/>
    <dgm:cxn modelId="{9E42E6FB-9E6C-4106-BD96-8CCBDA5C3BA5}" type="presOf" srcId="{6F320006-DDC5-4C2C-BD61-B493544E6938}" destId="{AB4B905D-02A9-4177-9148-8448CFFE9B67}" srcOrd="0" destOrd="0" presId="urn:microsoft.com/office/officeart/2009/layout/CircleArrowProcess"/>
    <dgm:cxn modelId="{2A09D64B-498B-4362-B721-73480C6C568D}" type="presOf" srcId="{88623B07-D9E4-40AC-A156-55A57483349A}" destId="{2BB829D3-544E-4761-A787-952F5B2B6523}" srcOrd="0" destOrd="2" presId="urn:microsoft.com/office/officeart/2009/layout/CircleArrowProcess"/>
    <dgm:cxn modelId="{9982A614-BF73-439E-B8BC-81300A37B7A8}" type="presOf" srcId="{EF7ABF9B-8F27-4F22-966B-35EF1B8432B7}" destId="{03B66795-22D3-4B49-88C2-1C8E2E12158B}" srcOrd="0" destOrd="0" presId="urn:microsoft.com/office/officeart/2009/layout/CircleArrowProcess"/>
    <dgm:cxn modelId="{5525BF5E-C04B-445D-8F19-72F6CCBE90B8}" type="presOf" srcId="{5F5B3C7C-D839-405A-B4CA-23DC6A5B8907}" destId="{2BB829D3-544E-4761-A787-952F5B2B6523}" srcOrd="0" destOrd="4" presId="urn:microsoft.com/office/officeart/2009/layout/CircleArrowProcess"/>
    <dgm:cxn modelId="{05DFF646-F0B4-422F-A01A-BCE0A59C0ABF}" type="presOf" srcId="{5D203B6D-AA95-4E24-ABA6-A7E420BAC2D1}" destId="{2BB829D3-544E-4761-A787-952F5B2B6523}" srcOrd="0" destOrd="3" presId="urn:microsoft.com/office/officeart/2009/layout/CircleArrowProcess"/>
    <dgm:cxn modelId="{181D6B60-37AF-4951-B032-DBC36669DFE9}" srcId="{D1A870C2-7F1E-40B8-9DF4-7BF18BDA5619}" destId="{CE595802-32BD-458C-A63A-AE900E7D9594}" srcOrd="1" destOrd="0" parTransId="{B3129BD0-760E-49CF-B4C2-DFB07AC36436}" sibTransId="{4263560D-42FB-41FA-87D0-2706CF3D9BF8}"/>
    <dgm:cxn modelId="{59F83412-D86B-4B0D-A484-E7A44C9FEE58}" type="presOf" srcId="{CE595802-32BD-458C-A63A-AE900E7D9594}" destId="{2BB829D3-544E-4761-A787-952F5B2B6523}" srcOrd="0" destOrd="1" presId="urn:microsoft.com/office/officeart/2009/layout/CircleArrowProcess"/>
    <dgm:cxn modelId="{1EBA3DE9-205F-4C68-BD59-AECE49EB09ED}" type="presOf" srcId="{2B64E994-E2B2-44B4-812E-84F98DC6BE8C}" destId="{A472EE91-712A-48B8-912C-C333F9ECD201}" srcOrd="0" destOrd="2" presId="urn:microsoft.com/office/officeart/2009/layout/CircleArrowProcess"/>
    <dgm:cxn modelId="{835F7915-5E96-4706-8756-7E05A359C6E8}" srcId="{40A37F9D-F551-4F49-9C4F-1CFBFD65AE5E}" destId="{8014692A-A575-4226-A432-5B940617534F}" srcOrd="1" destOrd="0" parTransId="{AE8DD059-47B2-4121-B096-E962D4F611ED}" sibTransId="{AE76E74F-2692-4FA0-907E-0BF81D896856}"/>
    <dgm:cxn modelId="{AC1C0E75-AEC3-4676-95A0-3D3FEABDA2F8}" type="presOf" srcId="{F5CB3FC4-6B7C-4A7E-86A3-1D42648F7D65}" destId="{A472EE91-712A-48B8-912C-C333F9ECD201}" srcOrd="0" destOrd="0" presId="urn:microsoft.com/office/officeart/2009/layout/CircleArrowProcess"/>
    <dgm:cxn modelId="{FD6BD553-32BA-408E-936B-77393DAE5315}" srcId="{D1A870C2-7F1E-40B8-9DF4-7BF18BDA5619}" destId="{5D203B6D-AA95-4E24-ABA6-A7E420BAC2D1}" srcOrd="3" destOrd="0" parTransId="{9CE8628A-80EA-4770-AEB4-5E7EB037C134}" sibTransId="{C3A1AFC3-1219-463B-8CD8-3CEFE31E0324}"/>
    <dgm:cxn modelId="{C13A5DB2-D1D7-453A-813A-4C1113B75A8A}" srcId="{D1A870C2-7F1E-40B8-9DF4-7BF18BDA5619}" destId="{4C562C81-CC28-4961-BA8D-DE8C05A61B92}" srcOrd="0" destOrd="0" parTransId="{BF963C4D-932A-4A5B-9A6F-EC9F8770741C}" sibTransId="{507A53C7-8AFE-4E38-9761-26389A89F2E5}"/>
    <dgm:cxn modelId="{1BCB9F20-EAF1-4556-A7EE-6D1A60B6ADDC}" type="presOf" srcId="{D071F28F-88AF-470E-84CB-564B24B706EE}" destId="{AB4B905D-02A9-4177-9148-8448CFFE9B67}" srcOrd="0" destOrd="1" presId="urn:microsoft.com/office/officeart/2009/layout/CircleArrowProcess"/>
    <dgm:cxn modelId="{33CF2676-ED8C-4682-9B87-D77B93A74C22}" type="presOf" srcId="{40A37F9D-F551-4F49-9C4F-1CFBFD65AE5E}" destId="{B9411416-3168-42DC-B2D7-77F8AEE04642}" srcOrd="0" destOrd="0" presId="urn:microsoft.com/office/officeart/2009/layout/CircleArrowProcess"/>
    <dgm:cxn modelId="{AE50D758-BB50-428D-A5C1-75C71E864B10}" srcId="{8014692A-A575-4226-A432-5B940617534F}" destId="{6F320006-DDC5-4C2C-BD61-B493544E6938}" srcOrd="0" destOrd="0" parTransId="{139AD0E8-ACE3-4044-969C-17F11DF9E1B3}" sibTransId="{9AE686B8-6100-4CF6-AD7C-4BCB3EE0B409}"/>
    <dgm:cxn modelId="{DE0E9D5D-B49C-4C24-ABA7-2EB847B0D91F}" srcId="{D1A870C2-7F1E-40B8-9DF4-7BF18BDA5619}" destId="{5F5B3C7C-D839-405A-B4CA-23DC6A5B8907}" srcOrd="4" destOrd="0" parTransId="{56F0BCE2-41EA-4F0E-A432-1DAF52D9326E}" sibTransId="{BB483BF7-6B61-421C-B490-B315371EA0F0}"/>
    <dgm:cxn modelId="{60667B97-EAA3-4612-AF79-A2BC1A83DED4}" type="presOf" srcId="{1F154FC0-DE1B-4CCF-9DC2-A1460234E1DA}" destId="{2BB829D3-544E-4761-A787-952F5B2B6523}" srcOrd="0" destOrd="5" presId="urn:microsoft.com/office/officeart/2009/layout/CircleArrowProcess"/>
    <dgm:cxn modelId="{6657E4B3-45A8-4A01-B1C3-7B4C8FE2AD26}" srcId="{8014692A-A575-4226-A432-5B940617534F}" destId="{240CB16D-9E1F-462A-8622-DC0C404F425E}" srcOrd="2" destOrd="0" parTransId="{C1A40FDC-D2AD-41E6-BB05-E0B37D8546A7}" sibTransId="{119D68DC-7735-41E5-B4C4-E85E21B1A45F}"/>
    <dgm:cxn modelId="{C27658CD-4AEE-492C-A37D-B63104E70F84}" srcId="{D1A870C2-7F1E-40B8-9DF4-7BF18BDA5619}" destId="{88623B07-D9E4-40AC-A156-55A57483349A}" srcOrd="2" destOrd="0" parTransId="{F8152C3D-FC12-4069-8D30-EBB1A85162A0}" sibTransId="{72994A5D-09EB-403C-9911-3A54B5F44788}"/>
    <dgm:cxn modelId="{CB4587DE-7C29-4CB0-8709-D8A40734D25C}" srcId="{40A37F9D-F551-4F49-9C4F-1CFBFD65AE5E}" destId="{D1A870C2-7F1E-40B8-9DF4-7BF18BDA5619}" srcOrd="0" destOrd="0" parTransId="{FBBC34E3-FCB6-4AE0-B903-DA9EEE77FC49}" sibTransId="{6FAB23EB-E505-446B-BE53-320CC21FFA56}"/>
    <dgm:cxn modelId="{32DF082A-792F-4100-AE2F-E78F69202F1C}" srcId="{D1A870C2-7F1E-40B8-9DF4-7BF18BDA5619}" destId="{1F154FC0-DE1B-4CCF-9DC2-A1460234E1DA}" srcOrd="5" destOrd="0" parTransId="{9CFEFE91-51AB-4E02-8D99-1614F5852C3E}" sibTransId="{2BC4B5AA-AA97-4732-9C2C-E1A39ADE1638}"/>
    <dgm:cxn modelId="{549EFC98-08A6-45EB-A805-23661B60925A}" srcId="{EF7ABF9B-8F27-4F22-966B-35EF1B8432B7}" destId="{E1D0B2FB-EEFA-4EA4-B68A-CBF54A97C542}" srcOrd="3" destOrd="0" parTransId="{FB4E6238-FC76-4D69-B3FF-1902CCF29173}" sibTransId="{E542BBAA-B53B-4128-8BC5-81F1A8385A01}"/>
    <dgm:cxn modelId="{66FED994-6FE9-43F5-ABF4-F6CA83645129}" type="presOf" srcId="{240CB16D-9E1F-462A-8622-DC0C404F425E}" destId="{AB4B905D-02A9-4177-9148-8448CFFE9B67}" srcOrd="0" destOrd="2" presId="urn:microsoft.com/office/officeart/2009/layout/CircleArrowProcess"/>
    <dgm:cxn modelId="{539569B4-3365-4F8E-B407-A1ECFE5516A5}" type="presOf" srcId="{8014692A-A575-4226-A432-5B940617534F}" destId="{5343EF3C-B188-4F91-AACD-DEC7C1F5C5AB}" srcOrd="0" destOrd="0" presId="urn:microsoft.com/office/officeart/2009/layout/CircleArrowProcess"/>
    <dgm:cxn modelId="{677721B9-E2FA-43CC-9F8F-5043B204FB7D}" srcId="{EF7ABF9B-8F27-4F22-966B-35EF1B8432B7}" destId="{2B5281BE-EA96-472B-A2B5-7F252EA3FBE8}" srcOrd="1" destOrd="0" parTransId="{6371AD13-3987-4FF4-A757-B98CD5884ADE}" sibTransId="{D8D531D1-B79F-4390-9F03-0D3A9281B277}"/>
    <dgm:cxn modelId="{7F3AC4A9-AB82-406C-BDE6-1564331E2BFD}" type="presOf" srcId="{4C562C81-CC28-4961-BA8D-DE8C05A61B92}" destId="{2BB829D3-544E-4761-A787-952F5B2B6523}" srcOrd="0" destOrd="0" presId="urn:microsoft.com/office/officeart/2009/layout/CircleArrowProcess"/>
    <dgm:cxn modelId="{BE7013FC-DE4F-4A2E-9B6F-13FE89CE6E2D}" srcId="{8014692A-A575-4226-A432-5B940617534F}" destId="{5E274DE0-E885-4EE0-A150-BA2D2DBE5219}" srcOrd="3" destOrd="0" parTransId="{BFCEA033-5A7C-4421-900D-EACB095B5992}" sibTransId="{7DF3B1A0-E5AC-47F7-AE82-021DEA38EED2}"/>
    <dgm:cxn modelId="{56B2144A-4436-45F3-9A88-EEBEF4F6DF70}" srcId="{8014692A-A575-4226-A432-5B940617534F}" destId="{D071F28F-88AF-470E-84CB-564B24B706EE}" srcOrd="1" destOrd="0" parTransId="{604B5C55-BD92-4A4C-B888-DEE7E0DB48FA}" sibTransId="{9294585B-E8EA-48DC-ACDE-580DC6A47975}"/>
    <dgm:cxn modelId="{6275FA27-69B0-4866-89A9-E8942096026C}" type="presOf" srcId="{2B5281BE-EA96-472B-A2B5-7F252EA3FBE8}" destId="{A472EE91-712A-48B8-912C-C333F9ECD201}" srcOrd="0" destOrd="1" presId="urn:microsoft.com/office/officeart/2009/layout/CircleArrowProcess"/>
    <dgm:cxn modelId="{7F96C267-B359-43BA-9844-19F714481248}" type="presOf" srcId="{5E274DE0-E885-4EE0-A150-BA2D2DBE5219}" destId="{AB4B905D-02A9-4177-9148-8448CFFE9B67}" srcOrd="0" destOrd="3" presId="urn:microsoft.com/office/officeart/2009/layout/CircleArrowProcess"/>
    <dgm:cxn modelId="{04F2F720-F339-4221-B601-1AA32A2A3425}" type="presOf" srcId="{E1D0B2FB-EEFA-4EA4-B68A-CBF54A97C542}" destId="{A472EE91-712A-48B8-912C-C333F9ECD201}" srcOrd="0" destOrd="3" presId="urn:microsoft.com/office/officeart/2009/layout/CircleArrowProcess"/>
    <dgm:cxn modelId="{91877B5D-088F-4312-9709-2452DFCA0FD8}" type="presOf" srcId="{D1A870C2-7F1E-40B8-9DF4-7BF18BDA5619}" destId="{0B9BCFA4-883A-404F-8154-AA4549AA91BF}" srcOrd="0" destOrd="0" presId="urn:microsoft.com/office/officeart/2009/layout/CircleArrowProcess"/>
    <dgm:cxn modelId="{9325950A-E75E-4BF8-B7E2-05B870755241}" srcId="{EF7ABF9B-8F27-4F22-966B-35EF1B8432B7}" destId="{F5CB3FC4-6B7C-4A7E-86A3-1D42648F7D65}" srcOrd="0" destOrd="0" parTransId="{105235CA-F6A3-451D-B707-96C04720A41F}" sibTransId="{207A5D39-7A73-4867-BC50-2DB1C14FFB59}"/>
    <dgm:cxn modelId="{ECDDAB19-3D78-4C2B-B12F-81F0F3A701A5}" type="presParOf" srcId="{B9411416-3168-42DC-B2D7-77F8AEE04642}" destId="{45A762C6-A63B-4D47-BE51-6F5CAFF2BFEB}" srcOrd="0" destOrd="0" presId="urn:microsoft.com/office/officeart/2009/layout/CircleArrowProcess"/>
    <dgm:cxn modelId="{2C9FDAB5-CE74-43D4-8DB3-11347E1CD997}" type="presParOf" srcId="{45A762C6-A63B-4D47-BE51-6F5CAFF2BFEB}" destId="{92D41548-AC41-4DEF-A985-83AB46E74CCC}" srcOrd="0" destOrd="0" presId="urn:microsoft.com/office/officeart/2009/layout/CircleArrowProcess"/>
    <dgm:cxn modelId="{061D55F8-E672-43EA-B1D8-0A9F823C4FBE}" type="presParOf" srcId="{B9411416-3168-42DC-B2D7-77F8AEE04642}" destId="{2BB829D3-544E-4761-A787-952F5B2B6523}" srcOrd="1" destOrd="0" presId="urn:microsoft.com/office/officeart/2009/layout/CircleArrowProcess"/>
    <dgm:cxn modelId="{CA648B11-4141-44E0-A204-B4641E5E3F7D}" type="presParOf" srcId="{B9411416-3168-42DC-B2D7-77F8AEE04642}" destId="{0B9BCFA4-883A-404F-8154-AA4549AA91BF}" srcOrd="2" destOrd="0" presId="urn:microsoft.com/office/officeart/2009/layout/CircleArrowProcess"/>
    <dgm:cxn modelId="{BBA55852-F5F8-444A-AD64-C71E42F2F529}" type="presParOf" srcId="{B9411416-3168-42DC-B2D7-77F8AEE04642}" destId="{C5951BAB-49FD-46DC-8AC0-965D1F3B61AA}" srcOrd="3" destOrd="0" presId="urn:microsoft.com/office/officeart/2009/layout/CircleArrowProcess"/>
    <dgm:cxn modelId="{B164C7C6-290A-45A3-8A50-B53D0E98F68A}" type="presParOf" srcId="{C5951BAB-49FD-46DC-8AC0-965D1F3B61AA}" destId="{AA3CE11E-CFB0-4EF5-BEF2-04AEF1686734}" srcOrd="0" destOrd="0" presId="urn:microsoft.com/office/officeart/2009/layout/CircleArrowProcess"/>
    <dgm:cxn modelId="{1F0D928A-CCDD-427F-8864-6A506B5AC863}" type="presParOf" srcId="{B9411416-3168-42DC-B2D7-77F8AEE04642}" destId="{AB4B905D-02A9-4177-9148-8448CFFE9B67}" srcOrd="4" destOrd="0" presId="urn:microsoft.com/office/officeart/2009/layout/CircleArrowProcess"/>
    <dgm:cxn modelId="{C0BD21EE-14F0-43DF-8175-FE66DAF9AA8E}" type="presParOf" srcId="{B9411416-3168-42DC-B2D7-77F8AEE04642}" destId="{5343EF3C-B188-4F91-AACD-DEC7C1F5C5AB}" srcOrd="5" destOrd="0" presId="urn:microsoft.com/office/officeart/2009/layout/CircleArrowProcess"/>
    <dgm:cxn modelId="{FF4300AF-6F43-4A74-A688-F18A68B99674}" type="presParOf" srcId="{B9411416-3168-42DC-B2D7-77F8AEE04642}" destId="{949EE168-3ED5-493D-A1FB-E890F977BA81}" srcOrd="6" destOrd="0" presId="urn:microsoft.com/office/officeart/2009/layout/CircleArrowProcess"/>
    <dgm:cxn modelId="{80BF0C7C-E797-4DB9-A2B0-D38D22D762A0}" type="presParOf" srcId="{949EE168-3ED5-493D-A1FB-E890F977BA81}" destId="{2BF90E41-4959-40FF-B48A-3D1D7B2EFBB2}" srcOrd="0" destOrd="0" presId="urn:microsoft.com/office/officeart/2009/layout/CircleArrowProcess"/>
    <dgm:cxn modelId="{41B16510-6BD9-4576-8E42-9C9EA1ECFB25}" type="presParOf" srcId="{B9411416-3168-42DC-B2D7-77F8AEE04642}" destId="{A472EE91-712A-48B8-912C-C333F9ECD201}" srcOrd="7" destOrd="0" presId="urn:microsoft.com/office/officeart/2009/layout/CircleArrowProcess"/>
    <dgm:cxn modelId="{DAA0648E-9497-44BC-924A-DC2F8B376B3B}" type="presParOf" srcId="{B9411416-3168-42DC-B2D7-77F8AEE04642}" destId="{03B66795-22D3-4B49-88C2-1C8E2E12158B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41548-AC41-4DEF-A985-83AB46E74CCC}">
      <dsp:nvSpPr>
        <dsp:cNvPr id="0" name=""/>
        <dsp:cNvSpPr/>
      </dsp:nvSpPr>
      <dsp:spPr>
        <a:xfrm>
          <a:off x="570220" y="0"/>
          <a:ext cx="2053917" cy="205423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2BB829D3-544E-4761-A787-952F5B2B6523}">
      <dsp:nvSpPr>
        <dsp:cNvPr id="0" name=""/>
        <dsp:cNvSpPr/>
      </dsp:nvSpPr>
      <dsp:spPr>
        <a:xfrm>
          <a:off x="2777443" y="16024"/>
          <a:ext cx="4643213" cy="1480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Manage SharePoint through Outlook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Drag-and-drop emails to SharePoint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Move/copy using Outlook rules or Quick Steps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Single-click send and file in SharePoint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Replace attachments with SharePoint links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File from mobile devices or OWA</a:t>
          </a:r>
          <a:endParaRPr lang="en-US" sz="1600" kern="1200" dirty="0"/>
        </a:p>
      </dsp:txBody>
      <dsp:txXfrm>
        <a:off x="2777443" y="16024"/>
        <a:ext cx="4643213" cy="1480273"/>
      </dsp:txXfrm>
    </dsp:sp>
    <dsp:sp modelId="{0B9BCFA4-883A-404F-8154-AA4549AA91BF}">
      <dsp:nvSpPr>
        <dsp:cNvPr id="0" name=""/>
        <dsp:cNvSpPr/>
      </dsp:nvSpPr>
      <dsp:spPr>
        <a:xfrm>
          <a:off x="1024198" y="741639"/>
          <a:ext cx="1141322" cy="57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Capture</a:t>
          </a:r>
          <a:endParaRPr lang="en-US" sz="2000" b="1" kern="1200" dirty="0"/>
        </a:p>
      </dsp:txBody>
      <dsp:txXfrm>
        <a:off x="1024198" y="741639"/>
        <a:ext cx="1141322" cy="570524"/>
      </dsp:txXfrm>
    </dsp:sp>
    <dsp:sp modelId="{AA3CE11E-CFB0-4EF5-BEF2-04AEF1686734}">
      <dsp:nvSpPr>
        <dsp:cNvPr id="0" name=""/>
        <dsp:cNvSpPr/>
      </dsp:nvSpPr>
      <dsp:spPr>
        <a:xfrm>
          <a:off x="-247" y="1180307"/>
          <a:ext cx="2053917" cy="205423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AB4B905D-02A9-4177-9148-8448CFFE9B67}">
      <dsp:nvSpPr>
        <dsp:cNvPr id="0" name=""/>
        <dsp:cNvSpPr/>
      </dsp:nvSpPr>
      <dsp:spPr>
        <a:xfrm>
          <a:off x="2497085" y="1960238"/>
          <a:ext cx="4716649" cy="8545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Automatically capture email metadata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Apply custom and managed metadata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Select content type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Mark as filed</a:t>
          </a:r>
          <a:endParaRPr lang="en-US" sz="1600" kern="1200" dirty="0"/>
        </a:p>
      </dsp:txBody>
      <dsp:txXfrm>
        <a:off x="2497085" y="1960238"/>
        <a:ext cx="4716649" cy="854531"/>
      </dsp:txXfrm>
    </dsp:sp>
    <dsp:sp modelId="{5343EF3C-B188-4F91-AACD-DEC7C1F5C5AB}">
      <dsp:nvSpPr>
        <dsp:cNvPr id="0" name=""/>
        <dsp:cNvSpPr/>
      </dsp:nvSpPr>
      <dsp:spPr>
        <a:xfrm>
          <a:off x="373938" y="1928774"/>
          <a:ext cx="1305535" cy="57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Tag</a:t>
          </a:r>
          <a:endParaRPr lang="en-US" sz="2000" b="1" kern="1200" dirty="0"/>
        </a:p>
      </dsp:txBody>
      <dsp:txXfrm>
        <a:off x="373938" y="1928774"/>
        <a:ext cx="1305535" cy="570524"/>
      </dsp:txXfrm>
    </dsp:sp>
    <dsp:sp modelId="{2BF90E41-4959-40FF-B48A-3D1D7B2EFBB2}">
      <dsp:nvSpPr>
        <dsp:cNvPr id="0" name=""/>
        <dsp:cNvSpPr/>
      </dsp:nvSpPr>
      <dsp:spPr>
        <a:xfrm>
          <a:off x="716398" y="2501859"/>
          <a:ext cx="1764633" cy="176534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A472EE91-712A-48B8-912C-C333F9ECD201}">
      <dsp:nvSpPr>
        <dsp:cNvPr id="0" name=""/>
        <dsp:cNvSpPr/>
      </dsp:nvSpPr>
      <dsp:spPr>
        <a:xfrm>
          <a:off x="2780518" y="3299193"/>
          <a:ext cx="4612515" cy="96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View SharePoint in Outlook or Windows Explorer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SharePoint search in Outlook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Offline caching of SharePoint content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rgbClr val="17375E"/>
            </a:solidFill>
          </a:endParaRPr>
        </a:p>
      </dsp:txBody>
      <dsp:txXfrm>
        <a:off x="2780518" y="3299193"/>
        <a:ext cx="4612515" cy="968006"/>
      </dsp:txXfrm>
    </dsp:sp>
    <dsp:sp modelId="{03B66795-22D3-4B49-88C2-1C8E2E12158B}">
      <dsp:nvSpPr>
        <dsp:cNvPr id="0" name=""/>
        <dsp:cNvSpPr/>
      </dsp:nvSpPr>
      <dsp:spPr>
        <a:xfrm>
          <a:off x="1026898" y="3117616"/>
          <a:ext cx="1141322" cy="570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Find</a:t>
          </a:r>
          <a:endParaRPr lang="en-US" sz="2000" b="1" kern="1200" dirty="0"/>
        </a:p>
      </dsp:txBody>
      <dsp:txXfrm>
        <a:off x="1026898" y="3117616"/>
        <a:ext cx="1141322" cy="570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D6581-2D9D-8B4D-8496-FF5036F66497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88104-29CC-FC44-A5E7-7D252163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04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49F-3DF0-44FC-9313-D303AF68DA66}" type="datetimeFigureOut">
              <a:rPr lang="en-CA" smtClean="0"/>
              <a:pPr/>
              <a:t>12/10/2011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F2362-6008-4FF7-894E-E7F51133C38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7334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F2362-6008-4FF7-894E-E7F51133C38A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77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3568" y="1124744"/>
            <a:ext cx="7772400" cy="1470025"/>
          </a:xfrm>
        </p:spPr>
        <p:txBody>
          <a:bodyPr/>
          <a:lstStyle>
            <a:lvl1pPr algn="l">
              <a:defRPr sz="6000"/>
            </a:lvl1pPr>
          </a:lstStyle>
          <a:p>
            <a:r>
              <a:rPr lang="en-US" sz="4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/>
            </a:r>
            <a:br>
              <a:rPr lang="en-US" sz="4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</a:br>
            <a:r>
              <a:rPr lang="en-US" sz="4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Subhead</a:t>
            </a:r>
            <a:br>
              <a:rPr lang="en-US" sz="4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</a:br>
            <a:r>
              <a:rPr lang="en-US" sz="54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HEAD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71703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7502-29FE-4619-B406-A08DD6503187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60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1B78-02CD-4233-B244-97E866620529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5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B9605-9449-4FB1-8A24-32FD29FE8BFA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9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47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A1205A-E2F5-4C8E-A11F-2DBE0F064604}" type="datetime1">
              <a:rPr lang="en-US" smtClean="0"/>
              <a:pPr/>
              <a:t>10/12/2011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CDC53D-0475-493E-98CE-C35CFD6B7C6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lang="en-CA"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495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 typeface="Arial" pitchFamily="34" charset="0"/>
              <a:buNone/>
              <a:defRPr>
                <a:solidFill>
                  <a:schemeClr val="tx2"/>
                </a:solidFill>
              </a:defRPr>
            </a:lvl1pPr>
            <a:lvl2pPr marL="742950" indent="-285750"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2pPr>
            <a:lvl3pPr marL="1143000" indent="-228600"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3pPr>
            <a:lvl4pPr marL="1600200" indent="-228600"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4pPr>
            <a:lvl5pPr marL="2057400" indent="-228600">
              <a:buFont typeface="Arial" pitchFamily="34" charset="0"/>
              <a:buChar char="•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92C3-7D5E-4337-A746-D86C7838F520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08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B4BE-5DC3-4991-81EE-46AD5363085C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66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F9E4-D746-4200-8E55-B189A9DC344D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22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8D02-2263-4F70-B980-52DBFEFAD736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785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8B90-5A9A-4933-AD4B-D6FD2CD8B968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5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EC1EB-7A88-4480-B70A-A5B809E06E50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3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965D-A875-4566-9D77-B01CE28D0BFC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1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37EA6-FFB5-4B3C-9310-A9CC7EE6390D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3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2C087-1B36-44B9-A7AC-A1B8845CD77A}" type="datetime1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BA559-AE13-481A-89C3-E92EA11382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ter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50719"/>
            <a:ext cx="9144000" cy="110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84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51" r:id="rId12"/>
    <p:sldLayoutId id="2147483655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ligo.com/resources" TargetMode="External"/><Relationship Id="rId7" Type="http://schemas.openxmlformats.org/officeDocument/2006/relationships/image" Target="../media/image39.png"/><Relationship Id="rId2" Type="http://schemas.openxmlformats.org/officeDocument/2006/relationships/hyperlink" Target="http://www.collig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hyperlink" Target="mailto:bengland@colligo.co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cmag.com/article2/0,4149,1383044,00.asp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8.jpeg"/><Relationship Id="rId4" Type="http://schemas.openxmlformats.org/officeDocument/2006/relationships/hyperlink" Target="http://www.pcmag.com/article2/0,1759,1861042,00.asp?kc=PCRSS02129TX1K0000530" TargetMode="External"/><Relationship Id="rId9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26" Type="http://schemas.openxmlformats.org/officeDocument/2006/relationships/image" Target="../media/image33.pn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5" Type="http://schemas.openxmlformats.org/officeDocument/2006/relationships/image" Target="../media/image32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29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24" Type="http://schemas.openxmlformats.org/officeDocument/2006/relationships/image" Target="../media/image31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23" Type="http://schemas.openxmlformats.org/officeDocument/2006/relationships/image" Target="../media/image30.png"/><Relationship Id="rId28" Type="http://schemas.openxmlformats.org/officeDocument/2006/relationships/image" Target="../media/image35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31" Type="http://schemas.openxmlformats.org/officeDocument/2006/relationships/image" Target="../media/image38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Relationship Id="rId27" Type="http://schemas.openxmlformats.org/officeDocument/2006/relationships/image" Target="../media/image34.png"/><Relationship Id="rId30" Type="http://schemas.openxmlformats.org/officeDocument/2006/relationships/image" Target="../media/image3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calsuites/en/us/products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980728"/>
            <a:ext cx="78488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r>
              <a:rPr lang="en-US" sz="4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How Colligo Contributor Benefits the Microsoft Field</a:t>
            </a:r>
            <a:endParaRPr lang="en-US" sz="40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72887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 smtClean="0"/>
              <a:t>More Information</a:t>
            </a:r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123728" y="1628800"/>
            <a:ext cx="6563072" cy="3960440"/>
          </a:xfrm>
        </p:spPr>
        <p:txBody>
          <a:bodyPr>
            <a:noAutofit/>
          </a:bodyPr>
          <a:lstStyle/>
          <a:p>
            <a:pPr lvl="0"/>
            <a:r>
              <a:rPr lang="en-CA" sz="1600" b="1" dirty="0">
                <a:solidFill>
                  <a:schemeClr val="tx2">
                    <a:lumMod val="75000"/>
                  </a:schemeClr>
                </a:solidFill>
              </a:rPr>
              <a:t>Try Colligo Contributor</a:t>
            </a:r>
          </a:p>
          <a:p>
            <a:pPr lvl="1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30-day trials for Contributor solution suite:</a:t>
            </a:r>
            <a:endParaRPr lang="en-CA" sz="16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CA" sz="1600" dirty="0"/>
              <a:t>	</a:t>
            </a:r>
            <a:r>
              <a:rPr lang="en-CA" sz="1600" dirty="0">
                <a:solidFill>
                  <a:srgbClr val="0070C0"/>
                </a:solidFill>
                <a:hlinkClick r:id="rId2"/>
              </a:rPr>
              <a:t>www.colligo.com</a:t>
            </a:r>
            <a:endParaRPr lang="en-CA" sz="16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CA" sz="1600" dirty="0"/>
          </a:p>
          <a:p>
            <a:pPr lvl="0"/>
            <a:r>
              <a:rPr lang="en-CA" sz="1600" b="1" dirty="0">
                <a:solidFill>
                  <a:schemeClr val="tx2">
                    <a:lumMod val="75000"/>
                  </a:schemeClr>
                </a:solidFill>
              </a:rPr>
              <a:t>Visit the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Colligo Resource Center</a:t>
            </a:r>
            <a:endParaRPr lang="en-CA" sz="1600" b="1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CA" sz="1600" dirty="0">
                <a:solidFill>
                  <a:schemeClr val="tx2">
                    <a:lumMod val="75000"/>
                  </a:schemeClr>
                </a:solidFill>
              </a:rPr>
              <a:t>Information on email management in SharePoint</a:t>
            </a:r>
          </a:p>
          <a:p>
            <a:pPr lvl="1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White papers, case studies, on-demand webinars</a:t>
            </a:r>
            <a:endParaRPr lang="en-CA" sz="16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70C0"/>
                </a:solidFill>
                <a:hlinkClick r:id="rId3"/>
              </a:rPr>
              <a:t>www.colligo.com/resources </a:t>
            </a:r>
            <a:endParaRPr lang="en-US" sz="16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en-CA" sz="1600" b="1" dirty="0">
                <a:solidFill>
                  <a:schemeClr val="tx2">
                    <a:lumMod val="75000"/>
                  </a:schemeClr>
                </a:solidFill>
              </a:rPr>
              <a:t>Contact Us</a:t>
            </a:r>
          </a:p>
          <a:p>
            <a:pPr lvl="0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        Bill England, Director, Business Development</a:t>
            </a:r>
          </a:p>
          <a:p>
            <a:pPr lvl="0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       +1.604.307.2341</a:t>
            </a:r>
          </a:p>
          <a:p>
            <a:pPr lvl="0"/>
            <a:r>
              <a:rPr lang="en-US" sz="1600" dirty="0">
                <a:solidFill>
                  <a:schemeClr val="tx1"/>
                </a:solidFill>
              </a:rPr>
              <a:t>         </a:t>
            </a:r>
            <a:r>
              <a:rPr lang="en-US" sz="1600" dirty="0">
                <a:solidFill>
                  <a:srgbClr val="0070C0"/>
                </a:solidFill>
                <a:hlinkClick r:id="rId4"/>
              </a:rPr>
              <a:t>bengland@colligo.com</a:t>
            </a:r>
            <a:endParaRPr lang="en-US" sz="1600" dirty="0">
              <a:solidFill>
                <a:srgbClr val="0070C0"/>
              </a:solidFill>
            </a:endParaRPr>
          </a:p>
          <a:p>
            <a:pPr lvl="0"/>
            <a:endParaRPr lang="en-CA" sz="1600" b="1" dirty="0">
              <a:solidFill>
                <a:schemeClr val="tx1"/>
              </a:solidFill>
            </a:endParaRPr>
          </a:p>
          <a:p>
            <a:pPr lvl="1"/>
            <a:endParaRPr lang="en-CA" sz="1600" dirty="0"/>
          </a:p>
          <a:p>
            <a:pPr marL="457200" lvl="1" indent="0">
              <a:buNone/>
            </a:pPr>
            <a:endParaRPr lang="en-CA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695028" y="2924944"/>
            <a:ext cx="1447800" cy="1085849"/>
          </a:xfrm>
          <a:prstGeom prst="roundRect">
            <a:avLst>
              <a:gd name="adj" fmla="val 10000"/>
            </a:avLst>
          </a:prstGeom>
          <a:blipFill rotWithShape="0">
            <a:blip r:embed="rId5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ounded Rectangle 9"/>
          <p:cNvSpPr/>
          <p:nvPr/>
        </p:nvSpPr>
        <p:spPr>
          <a:xfrm>
            <a:off x="662980" y="4437112"/>
            <a:ext cx="1447800" cy="1085849"/>
          </a:xfrm>
          <a:prstGeom prst="roundRect">
            <a:avLst>
              <a:gd name="adj" fmla="val 10000"/>
            </a:avLst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7000" b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47" y="1340768"/>
            <a:ext cx="1191025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3578" y="1268760"/>
            <a:ext cx="78488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Centered copy</a:t>
            </a:r>
            <a:endParaRPr lang="en-US" sz="60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sz="20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r>
              <a:rPr lang="en-US" sz="4400" dirty="0" smtClean="0">
                <a:gradFill flip="none" rotWithShape="1">
                  <a:gsLst>
                    <a:gs pos="0">
                      <a:schemeClr val="tx2">
                        <a:lumMod val="50000"/>
                      </a:schemeClr>
                    </a:gs>
                    <a:gs pos="100000">
                      <a:schemeClr val="tx2">
                        <a:lumMod val="60000"/>
                        <a:lumOff val="40000"/>
                      </a:schemeClr>
                    </a:gs>
                  </a:gsLst>
                  <a:lin ang="15900000" scaled="0"/>
                  <a:tileRect/>
                </a:gradFill>
                <a:effectLst>
                  <a:reflection stA="10000" endPos="53000" dir="5400000" sy="-100000" algn="bl" rotWithShape="0"/>
                </a:effectLst>
                <a:latin typeface="Arial Black"/>
              </a:rPr>
              <a:t>Small centered copy</a:t>
            </a:r>
          </a:p>
          <a:p>
            <a:pPr algn="ctr"/>
            <a:endParaRPr lang="en-US" sz="44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sz="4400" dirty="0" smtClean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sz="4400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  <a:p>
            <a:pPr algn="ctr"/>
            <a:endParaRPr lang="en-US" dirty="0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15900000" scaled="0"/>
                <a:tileRect/>
              </a:gradFill>
              <a:effectLst>
                <a:reflection stA="10000" endPos="53000" dir="5400000" sy="-100000" algn="bl" rotWithShape="0"/>
              </a:effectLst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98730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 smtClean="0"/>
              <a:t>About Colligo Networks</a:t>
            </a:r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6976" y="1340768"/>
            <a:ext cx="7293496" cy="4525963"/>
          </a:xfrm>
        </p:spPr>
        <p:txBody>
          <a:bodyPr>
            <a:normAutofit/>
          </a:bodyPr>
          <a:lstStyle/>
          <a:p>
            <a:pPr marL="1200150" lvl="1" indent="-457200">
              <a:spcBef>
                <a:spcPts val="0"/>
              </a:spcBef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Multi-award winning Colligo Contributor solution suite for email management in SharePoint</a:t>
            </a:r>
          </a:p>
          <a:p>
            <a:pPr marL="1200150" lvl="1" indent="-457200">
              <a:spcBef>
                <a:spcPts val="0"/>
              </a:spcBef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3500+ customers in 55 countries</a:t>
            </a:r>
          </a:p>
          <a:p>
            <a:pPr marL="1200150" lvl="1" indent="-457200">
              <a:spcBef>
                <a:spcPts val="0"/>
              </a:spcBef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Multiple enterprise deployments in Global and Fortune 500</a:t>
            </a:r>
          </a:p>
          <a:p>
            <a:pPr marL="1200150" lvl="1" indent="-457200">
              <a:spcBef>
                <a:spcPts val="0"/>
              </a:spcBef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Founded in 2000; dedicated to SharePoint since 2004</a:t>
            </a:r>
          </a:p>
          <a:p>
            <a:pPr marL="1200150" lvl="1" indent="-457200">
              <a:spcBef>
                <a:spcPts val="0"/>
              </a:spcBef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Key partner is Microsoft; 250+ regional solution partners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10" y="4869160"/>
            <a:ext cx="778205" cy="652828"/>
          </a:xfrm>
          <a:prstGeom prst="rect">
            <a:avLst/>
          </a:prstGeom>
        </p:spPr>
      </p:pic>
      <p:pic>
        <p:nvPicPr>
          <p:cNvPr id="9" name="Picture 2" descr="Best of Microsoft Tech Ed 2008 Wi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8496" y="3717032"/>
            <a:ext cx="408192" cy="7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PC Magazine Editors' Choice Awar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2129" y="2692535"/>
            <a:ext cx="389090" cy="57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C Magazine Technical Excellence Awar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0264" y="1704408"/>
            <a:ext cx="500456" cy="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PATECH06TROPHY_100.jp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42939" y="2647851"/>
            <a:ext cx="426355" cy="620639"/>
          </a:xfrm>
          <a:prstGeom prst="rect">
            <a:avLst/>
          </a:prstGeom>
        </p:spPr>
      </p:pic>
      <p:pic>
        <p:nvPicPr>
          <p:cNvPr id="13" name="Picture 12" descr="Windows-IT-Pro-Community-Choice-Silver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74513" y="1654265"/>
            <a:ext cx="565272" cy="694615"/>
          </a:xfrm>
          <a:prstGeom prst="rect">
            <a:avLst/>
          </a:prstGeom>
        </p:spPr>
      </p:pic>
      <p:pic>
        <p:nvPicPr>
          <p:cNvPr id="14" name="Picture 13" descr="it-pro-2008-editors-choice.jpg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90831" y="3740408"/>
            <a:ext cx="338110" cy="78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10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 smtClean="0"/>
              <a:t>Select Customers</a:t>
            </a:r>
            <a:endParaRPr lang="en-CA" dirty="0"/>
          </a:p>
        </p:txBody>
      </p:sp>
      <p:pic>
        <p:nvPicPr>
          <p:cNvPr id="8" name="Picture 2" descr="U.S. Ar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038" y="5127774"/>
            <a:ext cx="134937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L'ore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75" y="3159274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BC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350" y="1295549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 descr="b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1243161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Anadark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1219349"/>
            <a:ext cx="1336675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Bay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316186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2" descr="Goldcor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113" y="2314724"/>
            <a:ext cx="1193800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4" descr="Grant Thornton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279799"/>
            <a:ext cx="1350963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8" descr="PC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388" y="3057674"/>
            <a:ext cx="13462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0" descr="Pepsic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3024336"/>
            <a:ext cx="13287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4" descr="PWC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4111774"/>
            <a:ext cx="122713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Wells Far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3" y="4953149"/>
            <a:ext cx="1579562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9" descr="Winston Strawn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5205561"/>
            <a:ext cx="11160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6" descr="cadbury_logo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2436961"/>
            <a:ext cx="989012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7" descr="logo.gif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01"/>
          <a:stretch>
            <a:fillRect/>
          </a:stretch>
        </p:blipFill>
        <p:spPr bwMode="auto">
          <a:xfrm>
            <a:off x="4460875" y="2541736"/>
            <a:ext cx="103663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 descr="kpm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825" y="3227536"/>
            <a:ext cx="12239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7" r="5125"/>
          <a:stretch>
            <a:fillRect/>
          </a:stretch>
        </p:blipFill>
        <p:spPr bwMode="auto">
          <a:xfrm>
            <a:off x="1573213" y="4159399"/>
            <a:ext cx="101917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0" descr="logo.gif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4384824"/>
            <a:ext cx="1208088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1" descr="logo.gif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5" y="4238774"/>
            <a:ext cx="1276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252686"/>
            <a:ext cx="10001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38" y="5205561"/>
            <a:ext cx="1023937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9424"/>
            <a:ext cx="157321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188" y="1498749"/>
            <a:ext cx="1066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663" y="4103836"/>
            <a:ext cx="60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8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4275286"/>
            <a:ext cx="1427163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9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5256361"/>
            <a:ext cx="169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013" y="2468711"/>
            <a:ext cx="23304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11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3330724"/>
            <a:ext cx="160496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2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113" y="1419374"/>
            <a:ext cx="855662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4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5305574"/>
            <a:ext cx="21875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3072606" y="6139010"/>
            <a:ext cx="29400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5000"/>
              </a:spcAft>
            </a:pPr>
            <a:r>
              <a:rPr lang="en-US" sz="1600" b="1" dirty="0">
                <a:solidFill>
                  <a:srgbClr val="17375E"/>
                </a:solidFill>
                <a:latin typeface="Calibri" pitchFamily="34" charset="0"/>
              </a:rPr>
              <a:t>3500+ customers in 55 countries</a:t>
            </a:r>
            <a:endParaRPr lang="en-CA" sz="1600" b="1" dirty="0">
              <a:solidFill>
                <a:srgbClr val="17375E"/>
              </a:solidFill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394374" y="3149936"/>
            <a:ext cx="2160240" cy="806263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Colligo Contributor Pro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628800"/>
            <a:ext cx="6563072" cy="396044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ea typeface="ＭＳ Ｐゴシック" pitchFamily="34" charset="-128"/>
              </a:rPr>
              <a:t>Win more SharePoint business by solving these enterprise challenges</a:t>
            </a:r>
            <a:r>
              <a:rPr lang="en-US" sz="2000" b="1" dirty="0" smtClean="0">
                <a:ea typeface="ＭＳ Ｐゴシック" pitchFamily="34" charset="-128"/>
              </a:rPr>
              <a:t>:</a:t>
            </a:r>
          </a:p>
          <a:p>
            <a:pPr>
              <a:lnSpc>
                <a:spcPct val="80000"/>
              </a:lnSpc>
            </a:pPr>
            <a:endParaRPr lang="en-US" sz="2000" b="1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CA" sz="1600" dirty="0"/>
              <a:t>Email Management and Desktop Integration – View, modify and create SharePoint content directly from Microsoft Word and Windows Explorer</a:t>
            </a:r>
          </a:p>
          <a:p>
            <a:pPr lvl="1"/>
            <a:r>
              <a:rPr lang="en-CA" sz="1600" dirty="0"/>
              <a:t>Offline Access – Improve collaboration for remote and mobile users</a:t>
            </a:r>
          </a:p>
          <a:p>
            <a:pPr lvl="1"/>
            <a:r>
              <a:rPr lang="en-CA" sz="1600" dirty="0"/>
              <a:t>Instant Access – Eliminate browser latency through caching </a:t>
            </a:r>
          </a:p>
          <a:p>
            <a:pPr>
              <a:lnSpc>
                <a:spcPct val="80000"/>
              </a:lnSpc>
            </a:pPr>
            <a:endParaRPr lang="en-US" sz="1900" b="1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ea typeface="ＭＳ Ｐゴシック" pitchFamily="34" charset="-128"/>
              </a:rPr>
              <a:t>Encourage use of SharePoint</a:t>
            </a:r>
            <a:r>
              <a:rPr lang="en-US" sz="2000" b="1" dirty="0" smtClean="0">
                <a:ea typeface="ＭＳ Ｐゴシック" pitchFamily="34" charset="-128"/>
              </a:rPr>
              <a:t>:</a:t>
            </a:r>
          </a:p>
          <a:p>
            <a:pPr>
              <a:lnSpc>
                <a:spcPct val="80000"/>
              </a:lnSpc>
            </a:pPr>
            <a:endParaRPr lang="en-US" sz="2000" b="1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1600" dirty="0">
                <a:ea typeface="ＭＳ Ｐゴシック" pitchFamily="34" charset="-128"/>
              </a:rPr>
              <a:t>Familiar, intuitive interfaces – no context shifting</a:t>
            </a:r>
          </a:p>
          <a:p>
            <a:pPr lvl="1">
              <a:lnSpc>
                <a:spcPct val="80000"/>
              </a:lnSpc>
            </a:pPr>
            <a:r>
              <a:rPr lang="en-US" sz="1600" dirty="0">
                <a:ea typeface="ＭＳ Ｐゴシック" pitchFamily="34" charset="-128"/>
              </a:rPr>
              <a:t>Sync SharePoint to devices</a:t>
            </a:r>
          </a:p>
          <a:p>
            <a:pPr lvl="1">
              <a:lnSpc>
                <a:spcPct val="80000"/>
              </a:lnSpc>
            </a:pPr>
            <a:r>
              <a:rPr lang="en-US" sz="1600" dirty="0">
                <a:ea typeface="ＭＳ Ｐゴシック" pitchFamily="34" charset="-128"/>
              </a:rPr>
              <a:t>Offline access to SharePoint</a:t>
            </a:r>
          </a:p>
          <a:p>
            <a:pPr lvl="1">
              <a:lnSpc>
                <a:spcPct val="80000"/>
              </a:lnSpc>
            </a:pPr>
            <a:r>
              <a:rPr lang="en-US" sz="1600" dirty="0">
                <a:ea typeface="ＭＳ Ｐゴシック" pitchFamily="34" charset="-128"/>
              </a:rPr>
              <a:t>Client only </a:t>
            </a:r>
            <a:r>
              <a:rPr lang="en-US" sz="1600" dirty="0">
                <a:ea typeface="ＭＳ Ｐゴシック" pitchFamily="34" charset="-128"/>
                <a:sym typeface="Wingdings" pitchFamily="2" charset="2"/>
              </a:rPr>
              <a:t> no server install</a:t>
            </a:r>
            <a:endParaRPr lang="en-US" sz="1600" dirty="0">
              <a:ea typeface="ＭＳ Ｐゴシック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9" y="1916832"/>
            <a:ext cx="18573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Capabilities of Colligo Contributor</a:t>
            </a:r>
            <a:endParaRPr lang="en-CA" dirty="0"/>
          </a:p>
        </p:txBody>
      </p:sp>
      <p:graphicFrame>
        <p:nvGraphicFramePr>
          <p:cNvPr id="7" name="Content Placeholder 2"/>
          <p:cNvGraphicFramePr>
            <a:graphicFrameLocks/>
          </p:cNvGraphicFramePr>
          <p:nvPr/>
        </p:nvGraphicFramePr>
        <p:xfrm>
          <a:off x="1066800" y="1828800"/>
          <a:ext cx="7467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05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Enterprise IT-Friendly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1344503"/>
            <a:ext cx="50405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lnSpc>
                <a:spcPct val="150000"/>
              </a:lnSpc>
            </a:pPr>
            <a:endParaRPr lang="en-CA" sz="2000" dirty="0" smtClean="0">
              <a:solidFill>
                <a:srgbClr val="17375E"/>
              </a:solidFill>
              <a:latin typeface="Calibri" pitchFamily="34" charset="0"/>
            </a:endParaRP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Proven reliable in 1000s of deployments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Supports Office/SharePoint 2003/07/10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Supports on-</a:t>
            </a:r>
            <a:r>
              <a:rPr lang="en-CA" sz="1600" dirty="0" err="1" smtClean="0">
                <a:solidFill>
                  <a:srgbClr val="17375E"/>
                </a:solidFill>
                <a:latin typeface="Calibri" pitchFamily="34" charset="0"/>
              </a:rPr>
              <a:t>prem</a:t>
            </a: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 and cloud (Office 365-ready)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Multi-language support</a:t>
            </a:r>
            <a:endParaRPr lang="en-CA" sz="1600" i="1" dirty="0" smtClean="0">
              <a:solidFill>
                <a:srgbClr val="17375E"/>
              </a:solidFill>
              <a:latin typeface="Calibri" pitchFamily="34" charset="0"/>
            </a:endParaRP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SDK for custom application development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File from mobile devices or OWA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Automated deployment and admin tools</a:t>
            </a:r>
          </a:p>
          <a:p>
            <a:pPr marL="2857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CA" sz="1600" dirty="0" smtClean="0">
                <a:solidFill>
                  <a:srgbClr val="17375E"/>
                </a:solidFill>
                <a:latin typeface="Calibri" pitchFamily="34" charset="0"/>
              </a:rPr>
              <a:t>Support virtualized environments</a:t>
            </a:r>
          </a:p>
          <a:p>
            <a:pPr marL="0" lvl="2" algn="ctr"/>
            <a:endParaRPr lang="en-CA" b="1" dirty="0">
              <a:solidFill>
                <a:srgbClr val="17375E"/>
              </a:solidFill>
              <a:latin typeface="Calibri" pitchFamily="34" charset="0"/>
            </a:endParaRPr>
          </a:p>
          <a:p>
            <a:pPr marL="0" lvl="2" algn="ctr"/>
            <a:endParaRPr lang="en-CA" b="1" dirty="0">
              <a:solidFill>
                <a:srgbClr val="17375E"/>
              </a:solidFill>
              <a:latin typeface="Calibri" pitchFamily="34" charset="0"/>
            </a:endParaRPr>
          </a:p>
          <a:p>
            <a:pPr marL="0" lvl="2" algn="ctr"/>
            <a:endParaRPr lang="en-CA" b="1" dirty="0">
              <a:solidFill>
                <a:srgbClr val="17375E"/>
              </a:solidFill>
              <a:latin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88840"/>
            <a:ext cx="185737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6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Colligo Advantage</a:t>
            </a:r>
            <a:endParaRPr lang="en-CA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576" y="1772816"/>
            <a:ext cx="7950175" cy="4629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Increase competitive strength of SharePoint solution against other ECM/RM vendors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</a:rPr>
              <a:t>Close the email management gap (competitors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such as Autonomy (</a:t>
            </a:r>
            <a:r>
              <a:rPr lang="en-US" sz="1600" dirty="0" err="1">
                <a:solidFill>
                  <a:schemeClr val="tx2"/>
                </a:solidFill>
                <a:latin typeface="Calibri" pitchFamily="34" charset="0"/>
              </a:rPr>
              <a:t>iManage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), EMC (</a:t>
            </a:r>
            <a:r>
              <a:rPr lang="en-US" sz="1600" dirty="0" err="1">
                <a:solidFill>
                  <a:schemeClr val="tx2"/>
                </a:solidFill>
                <a:latin typeface="Calibri" pitchFamily="34" charset="0"/>
              </a:rPr>
              <a:t>eRoom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 and </a:t>
            </a:r>
            <a:r>
              <a:rPr lang="en-US" sz="1600" dirty="0" err="1">
                <a:solidFill>
                  <a:schemeClr val="tx2"/>
                </a:solidFill>
                <a:latin typeface="Calibri" pitchFamily="34" charset="0"/>
              </a:rPr>
              <a:t>Documentum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), and IBM (Lotus Notes) provide email </a:t>
            </a:r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</a:rPr>
              <a:t>management</a:t>
            </a:r>
          </a:p>
          <a:p>
            <a:pPr marL="457200" lvl="1" indent="0">
              <a:buNone/>
            </a:pPr>
            <a:endParaRPr lang="en-CA" sz="1600" dirty="0">
              <a:solidFill>
                <a:schemeClr val="tx2"/>
              </a:solidFill>
              <a:latin typeface="Calibri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Drive EA renewal through increased user adoption</a:t>
            </a:r>
            <a:endParaRPr lang="en-US" sz="2000" dirty="0">
              <a:solidFill>
                <a:schemeClr val="tx2"/>
              </a:solidFill>
              <a:latin typeface="Calibri" pitchFamily="34" charset="0"/>
            </a:endParaRPr>
          </a:p>
          <a:p>
            <a:pPr lvl="1"/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</a:rPr>
              <a:t>Ease-of-use helps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secure deployment of existing SharePoint seats for eCAL renegotiation</a:t>
            </a:r>
            <a:endParaRPr lang="en-CA" sz="1600" dirty="0">
              <a:solidFill>
                <a:schemeClr val="tx2"/>
              </a:solidFill>
              <a:latin typeface="Calibri" pitchFamily="34" charset="0"/>
            </a:endParaRPr>
          </a:p>
          <a:p>
            <a:pPr lvl="1"/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</a:rPr>
              <a:t>Further entrench the overall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Microsoft platform by increasing deployment of SharePoint in </a:t>
            </a:r>
            <a:r>
              <a:rPr lang="en-US" sz="1600" dirty="0" smtClean="0">
                <a:solidFill>
                  <a:schemeClr val="tx2"/>
                </a:solidFill>
                <a:latin typeface="Calibri" pitchFamily="34" charset="0"/>
              </a:rPr>
              <a:t>enterprise-wide </a:t>
            </a:r>
            <a:r>
              <a:rPr lang="en-US" sz="1600" dirty="0">
                <a:solidFill>
                  <a:schemeClr val="tx2"/>
                </a:solidFill>
                <a:latin typeface="Calibri" pitchFamily="34" charset="0"/>
              </a:rPr>
              <a:t>applications</a:t>
            </a:r>
            <a:endParaRPr lang="en-CA" sz="1600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25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More Detail</a:t>
            </a:r>
            <a:endParaRPr lang="en-CA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576" y="1772816"/>
            <a:ext cx="7950175" cy="4629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1"/>
            <a:r>
              <a:rPr lang="en-US" sz="1600" dirty="0"/>
              <a:t>Increases the on-premise SharePoint farm (server boxes for SharePoint, SQL, Windows) </a:t>
            </a:r>
            <a:r>
              <a:rPr lang="en-US" sz="1600" dirty="0">
                <a:sym typeface="Wingdings" pitchFamily="2" charset="2"/>
              </a:rPr>
              <a:t> </a:t>
            </a:r>
            <a:r>
              <a:rPr lang="en-US" sz="1600" dirty="0"/>
              <a:t>Incremental SharePoint Server box licenses</a:t>
            </a:r>
          </a:p>
          <a:p>
            <a:pPr lvl="1"/>
            <a:r>
              <a:rPr lang="en-US" sz="1600" dirty="0"/>
              <a:t>Move email into SharePoint for DM / RM</a:t>
            </a:r>
          </a:p>
          <a:p>
            <a:pPr lvl="1"/>
            <a:r>
              <a:rPr lang="en-US" sz="1600" dirty="0"/>
              <a:t>Moving a customer from a competing DM (</a:t>
            </a:r>
            <a:r>
              <a:rPr lang="en-US" sz="1600" dirty="0" err="1"/>
              <a:t>iManage</a:t>
            </a:r>
            <a:r>
              <a:rPr lang="en-US" sz="1600" dirty="0"/>
              <a:t>, </a:t>
            </a:r>
            <a:r>
              <a:rPr lang="en-US" sz="1600" dirty="0" err="1"/>
              <a:t>FileNET</a:t>
            </a:r>
            <a:r>
              <a:rPr lang="en-US" sz="1600" dirty="0"/>
              <a:t>, </a:t>
            </a:r>
            <a:r>
              <a:rPr lang="en-US" sz="1600" dirty="0" err="1"/>
              <a:t>Documentum</a:t>
            </a:r>
            <a:r>
              <a:rPr lang="en-US" sz="1600" dirty="0"/>
              <a:t>, </a:t>
            </a:r>
            <a:r>
              <a:rPr lang="en-US" sz="1600" dirty="0" err="1"/>
              <a:t>OpenText</a:t>
            </a:r>
            <a:r>
              <a:rPr lang="en-US" sz="1600" dirty="0"/>
              <a:t>, etc.) to SharePoint as a DM</a:t>
            </a:r>
          </a:p>
          <a:p>
            <a:pPr lvl="1"/>
            <a:r>
              <a:rPr lang="en-US" sz="1600" dirty="0"/>
              <a:t>Accelerate Office upgrades </a:t>
            </a:r>
          </a:p>
          <a:p>
            <a:pPr lvl="1"/>
            <a:r>
              <a:rPr lang="en-US" sz="1600" dirty="0"/>
              <a:t>Make way for SharePoint ECAL step-up and </a:t>
            </a:r>
            <a:r>
              <a:rPr lang="en-US" sz="1600" dirty="0" err="1"/>
              <a:t>Lync</a:t>
            </a:r>
            <a:r>
              <a:rPr lang="en-US" sz="1600" dirty="0"/>
              <a:t> adoption</a:t>
            </a:r>
          </a:p>
          <a:p>
            <a:pPr lvl="1"/>
            <a:r>
              <a:rPr lang="en-US" sz="1600" dirty="0"/>
              <a:t>Simplify adoption of Exchange Online via Office365 with SharePoint on-premise (hybrid model) to improve content management and policy compliance. </a:t>
            </a:r>
            <a:endParaRPr lang="en-CA" sz="1600" dirty="0"/>
          </a:p>
          <a:p>
            <a:pPr lvl="1"/>
            <a:r>
              <a:rPr lang="en-US" sz="1600" dirty="0"/>
              <a:t>Extranet expansion for project- and content-centric collaboration around uploading attachments to the extranet and sending a URL </a:t>
            </a:r>
            <a:r>
              <a:rPr lang="en-US" sz="1600" dirty="0">
                <a:sym typeface="Wingdings" pitchFamily="2" charset="2"/>
              </a:rPr>
              <a:t> </a:t>
            </a:r>
            <a:r>
              <a:rPr lang="en-US" sz="1600" dirty="0"/>
              <a:t>SharePoint FIS server licenses &amp; SQL Server “per-processor”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387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Futures</a:t>
            </a:r>
            <a:endParaRPr lang="en-CA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576" y="1772816"/>
            <a:ext cx="7950175" cy="4629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1"/>
            <a:r>
              <a:rPr lang="en-US" sz="2000" dirty="0"/>
              <a:t>Slate/Mobile Device Support</a:t>
            </a:r>
          </a:p>
          <a:p>
            <a:pPr lvl="2"/>
            <a:r>
              <a:rPr lang="en-US" sz="1600" dirty="0" smtClean="0"/>
              <a:t>Help </a:t>
            </a:r>
            <a:r>
              <a:rPr lang="en-US" sz="1600" dirty="0"/>
              <a:t>drive commitment to additional </a:t>
            </a:r>
            <a:r>
              <a:rPr lang="en-US" sz="1600" dirty="0" smtClean="0"/>
              <a:t>Windows device </a:t>
            </a:r>
            <a:r>
              <a:rPr lang="en-US" sz="1600" dirty="0"/>
              <a:t>categories and associated </a:t>
            </a:r>
            <a:r>
              <a:rPr lang="en-US" sz="1600" dirty="0" smtClean="0"/>
              <a:t>licensing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2000" dirty="0"/>
              <a:t>Rights Management Services (RMS) and Information Rights Management (IRM) protected email and attachment filing in a DM environment </a:t>
            </a: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upgrade to the </a:t>
            </a:r>
            <a:r>
              <a:rPr lang="en-US" sz="2000" u="sng" dirty="0">
                <a:hlinkClick r:id="rId2"/>
              </a:rPr>
              <a:t>Enterprise CAL Suite</a:t>
            </a:r>
            <a:r>
              <a:rPr lang="en-US" sz="2000" u="sng" dirty="0"/>
              <a:t>.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4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xsi="http://www.w3.org/2001/XMLSchema-instance" xmlns:p="http://schemas.microsoft.com/office/2006/metadata/propertie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ma="http://schemas.microsoft.com/office/2006/metadata/properties/metaAttributes" xmlns:ct="http://schemas.microsoft.com/office/2006/metadata/contentType" ct:_="" ma:_="" ma:contentTypeName="Document" ma:contentTypeID="0x010100FEEAE45C0D148248B8BE395C46A62E21" ma:contentTypeVersion="0" ma:contentTypeDescription="Create a new document." ma:contentTypeScope="" ma:versionID="">
  <xsd:schema xmlns:p="http://schemas.microsoft.com/office/2006/metadata/properties" xmlns:ns2="e3eb6809-10bf-45e6-b6fb-32ab7f6dfbd5" xmlns:xsd="http://www.w3.org/2001/XMLSchema" targetNamespace="http://schemas.microsoft.com/office/2006/metadata/properties" ma:root="true" ma:fieldsID="" ns2:_="">
    <xsd:import namespace="e3eb6809-10bf-45e6-b6fb-32ab7f6dfbd5"/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:dms="http://schemas.microsoft.com/office/2006/documentManagement/types" xmlns:xsd="http://www.w3.org/2001/XMLSchema" targetNamespace="e3eb6809-10bf-45e6-b6fb-32ab7f6dfbd5" elementFormDefault="qualified">
    <xsd:import namespace="http://schemas.microsoft.com/office/2006/documentManagement/types"/>
  </xsd:schema>
  <xsd:schema xmlns="http://schemas.openxmlformats.org/package/2006/metadata/core-properties" xmlns:xsi="http://www.w3.org/2001/XMLSchema-instance" xmlns:dc="http://purl.org/dc/elements/1.1/" xmlns:dcterms="http://purl.org/dc/terms/" xmlns:odoc="http://schemas.microsoft.com/office/internal/2005/internalDocumentation" xmlns:xsd="http://www.w3.org/2001/XMLSchema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:creator_ALT1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/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8257633-FE92-4AE7-8BAB-2CFD170A647F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EBE3A6A-5802-4D6E-A3CC-05436FCE10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A427F1-0F6B-4752-AAD6-257734638FC4}">
  <ds:schemaRefs>
    <ds:schemaRef ds:uri="http://schemas.microsoft.com/office/2006/metadata/properties/metaAttributes"/>
    <ds:schemaRef ds:uri="http://schemas.microsoft.com/office/2006/metadata/contentType"/>
    <ds:schemaRef ds:uri="http://schemas.microsoft.com/office/2006/metadata/properties"/>
    <ds:schemaRef ds:uri="e3eb6809-10bf-45e6-b6fb-32ab7f6dfbd5"/>
    <ds:schemaRef ds:uri="http://www.w3.org/2001/XMLSchem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24271</TotalTime>
  <Words>502</Words>
  <Application>Microsoft Office PowerPoint</Application>
  <PresentationFormat>On-screen Show (4:3)</PresentationFormat>
  <Paragraphs>92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About Colligo Networks</vt:lpstr>
      <vt:lpstr>Select Customers</vt:lpstr>
      <vt:lpstr>Colligo Contributor Pro</vt:lpstr>
      <vt:lpstr>Capabilities of Colligo Contributor</vt:lpstr>
      <vt:lpstr>Enterprise IT-Friendly</vt:lpstr>
      <vt:lpstr>The Colligo Advantage</vt:lpstr>
      <vt:lpstr>More Detail</vt:lpstr>
      <vt:lpstr>Futures</vt:lpstr>
      <vt:lpstr>More Information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AIIM Presentation v11.pptx</dc:title>
  <dc:creator>barryj</dc:creator>
  <cp:lastModifiedBy>David Thai</cp:lastModifiedBy>
  <cp:revision>271</cp:revision>
  <dcterms:created xsi:type="dcterms:W3CDTF">2011-03-15T05:08:46Z</dcterms:created>
  <dcterms:modified xsi:type="dcterms:W3CDTF">2011-10-12T16:01:22Z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0x010100FEEAE45C0D148248B8BE395C46A62E21</vt:lpwstr>
  </property>
</Properties>
</file>