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4"/>
  </p:sldMasterIdLst>
  <p:notesMasterIdLst>
    <p:notesMasterId r:id="rId22"/>
  </p:notesMasterIdLst>
  <p:handoutMasterIdLst>
    <p:handoutMasterId r:id="rId23"/>
  </p:handoutMasterIdLst>
  <p:sldIdLst>
    <p:sldId id="342" r:id="rId5"/>
    <p:sldId id="372" r:id="rId6"/>
    <p:sldId id="382" r:id="rId7"/>
    <p:sldId id="383" r:id="rId8"/>
    <p:sldId id="384" r:id="rId9"/>
    <p:sldId id="385" r:id="rId10"/>
    <p:sldId id="386" r:id="rId11"/>
    <p:sldId id="387" r:id="rId12"/>
    <p:sldId id="388" r:id="rId13"/>
    <p:sldId id="389" r:id="rId14"/>
    <p:sldId id="390" r:id="rId15"/>
    <p:sldId id="391" r:id="rId16"/>
    <p:sldId id="392" r:id="rId17"/>
    <p:sldId id="393" r:id="rId18"/>
    <p:sldId id="394" r:id="rId19"/>
    <p:sldId id="395" r:id="rId20"/>
    <p:sldId id="39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79574" autoAdjust="0"/>
  </p:normalViewPr>
  <p:slideViewPr>
    <p:cSldViewPr>
      <p:cViewPr varScale="1">
        <p:scale>
          <a:sx n="67" d="100"/>
          <a:sy n="67" d="100"/>
        </p:scale>
        <p:origin x="-162" y="-96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43EB75-C0DF-44B6-AD2D-DE97974624C1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1764CB07-05D8-4A4D-8484-71211DF2E87E}">
      <dgm:prSet phldrT="[Text]"/>
      <dgm:spPr>
        <a:solidFill>
          <a:srgbClr val="D0D8E8"/>
        </a:solidFill>
      </dgm:spPr>
      <dgm:t>
        <a:bodyPr/>
        <a:lstStyle/>
        <a:p>
          <a:r>
            <a:rPr lang="en-CA" b="1" dirty="0" smtClean="0">
              <a:solidFill>
                <a:schemeClr val="tx2">
                  <a:lumMod val="75000"/>
                </a:schemeClr>
              </a:solidFill>
            </a:rPr>
            <a:t>Reduce Risks</a:t>
          </a:r>
          <a:endParaRPr lang="en-CA" b="1" dirty="0">
            <a:solidFill>
              <a:schemeClr val="tx2">
                <a:lumMod val="75000"/>
              </a:schemeClr>
            </a:solidFill>
          </a:endParaRPr>
        </a:p>
      </dgm:t>
    </dgm:pt>
    <dgm:pt modelId="{0409A3C9-7700-4F48-ACA4-766119409B90}" type="parTrans" cxnId="{21406B45-0DBF-4B04-A89F-768E0EDD722B}">
      <dgm:prSet/>
      <dgm:spPr/>
      <dgm:t>
        <a:bodyPr/>
        <a:lstStyle/>
        <a:p>
          <a:endParaRPr lang="en-CA"/>
        </a:p>
      </dgm:t>
    </dgm:pt>
    <dgm:pt modelId="{0F5BC002-AE14-4920-9BE2-DE9A09E40A84}" type="sibTrans" cxnId="{21406B45-0DBF-4B04-A89F-768E0EDD722B}">
      <dgm:prSet/>
      <dgm:spPr/>
      <dgm:t>
        <a:bodyPr/>
        <a:lstStyle/>
        <a:p>
          <a:endParaRPr lang="en-CA"/>
        </a:p>
      </dgm:t>
    </dgm:pt>
    <dgm:pt modelId="{67A333FC-A796-4EDE-A1AD-08FB5A80A06C}">
      <dgm:prSet phldrT="[Text]"/>
      <dgm:spPr>
        <a:solidFill>
          <a:srgbClr val="D0D8E8"/>
        </a:solidFill>
      </dgm:spPr>
      <dgm:t>
        <a:bodyPr/>
        <a:lstStyle/>
        <a:p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Records retention and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</a:rPr>
            <a:t>eDiscovery</a:t>
          </a:r>
          <a:endParaRPr lang="en-CA" dirty="0">
            <a:solidFill>
              <a:schemeClr val="tx2">
                <a:lumMod val="75000"/>
              </a:schemeClr>
            </a:solidFill>
          </a:endParaRPr>
        </a:p>
      </dgm:t>
    </dgm:pt>
    <dgm:pt modelId="{E7BC2521-3D3A-4969-8605-8CEAD38CE64E}" type="parTrans" cxnId="{0AFDA6BD-A432-4AAB-8D8B-E33097637CD4}">
      <dgm:prSet/>
      <dgm:spPr/>
      <dgm:t>
        <a:bodyPr/>
        <a:lstStyle/>
        <a:p>
          <a:endParaRPr lang="en-CA"/>
        </a:p>
      </dgm:t>
    </dgm:pt>
    <dgm:pt modelId="{6E41245A-C602-4167-BD31-8D7C8B8A5296}" type="sibTrans" cxnId="{0AFDA6BD-A432-4AAB-8D8B-E33097637CD4}">
      <dgm:prSet/>
      <dgm:spPr/>
      <dgm:t>
        <a:bodyPr/>
        <a:lstStyle/>
        <a:p>
          <a:endParaRPr lang="en-CA"/>
        </a:p>
      </dgm:t>
    </dgm:pt>
    <dgm:pt modelId="{18531111-C714-4331-B1AC-81231C635C57}">
      <dgm:prSet phldrT="[Text]"/>
      <dgm:spPr>
        <a:solidFill>
          <a:srgbClr val="D0D8E8"/>
        </a:solidFill>
      </dgm:spPr>
      <dgm:t>
        <a:bodyPr/>
        <a:lstStyle/>
        <a:p>
          <a:r>
            <a:rPr lang="en-CA" b="1" dirty="0" smtClean="0">
              <a:solidFill>
                <a:schemeClr val="tx2">
                  <a:lumMod val="75000"/>
                </a:schemeClr>
              </a:solidFill>
            </a:rPr>
            <a:t>Share Knowledge</a:t>
          </a:r>
          <a:endParaRPr lang="en-CA" b="1" dirty="0">
            <a:solidFill>
              <a:schemeClr val="tx2">
                <a:lumMod val="75000"/>
              </a:schemeClr>
            </a:solidFill>
          </a:endParaRPr>
        </a:p>
      </dgm:t>
    </dgm:pt>
    <dgm:pt modelId="{344EE9BB-C445-422A-9E7E-516A6F168749}" type="parTrans" cxnId="{941319B9-4BFA-436B-B77A-3F4C308A7021}">
      <dgm:prSet/>
      <dgm:spPr/>
      <dgm:t>
        <a:bodyPr/>
        <a:lstStyle/>
        <a:p>
          <a:endParaRPr lang="en-CA"/>
        </a:p>
      </dgm:t>
    </dgm:pt>
    <dgm:pt modelId="{6504EF80-ED94-4AE3-B551-97764762A70A}" type="sibTrans" cxnId="{941319B9-4BFA-436B-B77A-3F4C308A7021}">
      <dgm:prSet/>
      <dgm:spPr/>
      <dgm:t>
        <a:bodyPr/>
        <a:lstStyle/>
        <a:p>
          <a:endParaRPr lang="en-CA"/>
        </a:p>
      </dgm:t>
    </dgm:pt>
    <dgm:pt modelId="{7BCBBADB-5B17-4ABA-995D-1484E0F36C94}">
      <dgm:prSet phldrT="[Text]"/>
      <dgm:spPr>
        <a:solidFill>
          <a:srgbClr val="D0D8E8"/>
        </a:solidFill>
      </dgm:spPr>
      <dgm:t>
        <a:bodyPr/>
        <a:lstStyle/>
        <a:p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Transparent collaboration</a:t>
          </a:r>
          <a:endParaRPr lang="en-CA" dirty="0">
            <a:solidFill>
              <a:schemeClr val="tx2">
                <a:lumMod val="75000"/>
              </a:schemeClr>
            </a:solidFill>
          </a:endParaRPr>
        </a:p>
      </dgm:t>
    </dgm:pt>
    <dgm:pt modelId="{ACBE224A-602E-408F-B473-96E71D1F43A7}" type="parTrans" cxnId="{55C6859A-98A1-436D-829C-CBC23DE04CBE}">
      <dgm:prSet/>
      <dgm:spPr/>
      <dgm:t>
        <a:bodyPr/>
        <a:lstStyle/>
        <a:p>
          <a:endParaRPr lang="en-CA"/>
        </a:p>
      </dgm:t>
    </dgm:pt>
    <dgm:pt modelId="{BF6F613E-8B2C-4466-B050-A8931CA4B14A}" type="sibTrans" cxnId="{55C6859A-98A1-436D-829C-CBC23DE04CBE}">
      <dgm:prSet/>
      <dgm:spPr/>
      <dgm:t>
        <a:bodyPr/>
        <a:lstStyle/>
        <a:p>
          <a:endParaRPr lang="en-CA"/>
        </a:p>
      </dgm:t>
    </dgm:pt>
    <dgm:pt modelId="{9BE9C277-2D15-49D4-9A6D-09975FAD5229}">
      <dgm:prSet phldrT="[Text]"/>
      <dgm:spPr>
        <a:solidFill>
          <a:srgbClr val="D0D8E8"/>
        </a:solidFill>
      </dgm:spPr>
      <dgm:t>
        <a:bodyPr/>
        <a:lstStyle/>
        <a:p>
          <a:r>
            <a:rPr lang="en-CA" b="1" dirty="0" smtClean="0">
              <a:solidFill>
                <a:schemeClr val="tx2">
                  <a:lumMod val="75000"/>
                </a:schemeClr>
              </a:solidFill>
            </a:rPr>
            <a:t>Drive Efficiencies</a:t>
          </a:r>
          <a:endParaRPr lang="en-CA" b="1" dirty="0">
            <a:solidFill>
              <a:schemeClr val="tx2">
                <a:lumMod val="75000"/>
              </a:schemeClr>
            </a:solidFill>
          </a:endParaRPr>
        </a:p>
      </dgm:t>
    </dgm:pt>
    <dgm:pt modelId="{CB7B0170-BF16-4B53-BF0F-7577B8A75819}" type="parTrans" cxnId="{205F7C86-654A-4111-9591-9599BF226747}">
      <dgm:prSet/>
      <dgm:spPr/>
      <dgm:t>
        <a:bodyPr/>
        <a:lstStyle/>
        <a:p>
          <a:endParaRPr lang="en-CA"/>
        </a:p>
      </dgm:t>
    </dgm:pt>
    <dgm:pt modelId="{64A1D7F0-1F9A-4DCA-A698-907CEFA0BA43}" type="sibTrans" cxnId="{205F7C86-654A-4111-9591-9599BF226747}">
      <dgm:prSet/>
      <dgm:spPr/>
      <dgm:t>
        <a:bodyPr/>
        <a:lstStyle/>
        <a:p>
          <a:endParaRPr lang="en-CA"/>
        </a:p>
      </dgm:t>
    </dgm:pt>
    <dgm:pt modelId="{BA9211F9-D3E4-44BF-B87A-AFEA9F6637D1}">
      <dgm:prSet phldrT="[Text]"/>
      <dgm:spPr>
        <a:solidFill>
          <a:srgbClr val="D0D8E8"/>
        </a:solidFill>
      </dgm:spPr>
      <dgm:t>
        <a:bodyPr/>
        <a:lstStyle/>
        <a:p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Reduce duplication</a:t>
          </a:r>
          <a:endParaRPr lang="en-CA" dirty="0">
            <a:solidFill>
              <a:schemeClr val="tx2">
                <a:lumMod val="75000"/>
              </a:schemeClr>
            </a:solidFill>
          </a:endParaRPr>
        </a:p>
      </dgm:t>
    </dgm:pt>
    <dgm:pt modelId="{722AA3F6-D682-466C-84B9-3DF88872E9E1}" type="parTrans" cxnId="{465283D8-910A-46E9-B101-71B504758968}">
      <dgm:prSet/>
      <dgm:spPr/>
      <dgm:t>
        <a:bodyPr/>
        <a:lstStyle/>
        <a:p>
          <a:endParaRPr lang="en-CA"/>
        </a:p>
      </dgm:t>
    </dgm:pt>
    <dgm:pt modelId="{1BE8C3BF-5CFC-49D7-B4C8-5F59E44538A7}" type="sibTrans" cxnId="{465283D8-910A-46E9-B101-71B504758968}">
      <dgm:prSet/>
      <dgm:spPr/>
      <dgm:t>
        <a:bodyPr/>
        <a:lstStyle/>
        <a:p>
          <a:endParaRPr lang="en-CA"/>
        </a:p>
      </dgm:t>
    </dgm:pt>
    <dgm:pt modelId="{15E2FF85-739E-43CD-82E1-D84DCBD30409}">
      <dgm:prSet/>
      <dgm:spPr>
        <a:solidFill>
          <a:srgbClr val="D0D8E8"/>
        </a:solidFill>
      </dgm:spPr>
      <dgm:t>
        <a:bodyPr/>
        <a:lstStyle/>
        <a:p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Information governance</a:t>
          </a:r>
          <a:endParaRPr lang="en-CA" dirty="0">
            <a:solidFill>
              <a:schemeClr val="tx2">
                <a:lumMod val="75000"/>
              </a:schemeClr>
            </a:solidFill>
          </a:endParaRPr>
        </a:p>
      </dgm:t>
    </dgm:pt>
    <dgm:pt modelId="{01F013D1-4978-494B-BC3A-25D52AB0CBCA}" type="parTrans" cxnId="{78FBA1D6-A684-4C02-A7F2-F1C3169D4E16}">
      <dgm:prSet/>
      <dgm:spPr/>
      <dgm:t>
        <a:bodyPr/>
        <a:lstStyle/>
        <a:p>
          <a:endParaRPr lang="en-CA"/>
        </a:p>
      </dgm:t>
    </dgm:pt>
    <dgm:pt modelId="{88C1FDFD-AAD0-403E-B51B-E3EA7A2FC9D9}" type="sibTrans" cxnId="{78FBA1D6-A684-4C02-A7F2-F1C3169D4E16}">
      <dgm:prSet/>
      <dgm:spPr/>
      <dgm:t>
        <a:bodyPr/>
        <a:lstStyle/>
        <a:p>
          <a:endParaRPr lang="en-CA"/>
        </a:p>
      </dgm:t>
    </dgm:pt>
    <dgm:pt modelId="{44AF021C-55AE-4687-9E82-0783736E03CB}">
      <dgm:prSet/>
      <dgm:spPr>
        <a:solidFill>
          <a:srgbClr val="D0D8E8"/>
        </a:solidFill>
      </dgm:spPr>
      <dgm:t>
        <a:bodyPr/>
        <a:lstStyle/>
        <a:p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Flexible taxonomies and smart tagging</a:t>
          </a:r>
          <a:endParaRPr lang="en-CA" dirty="0">
            <a:solidFill>
              <a:schemeClr val="tx2">
                <a:lumMod val="75000"/>
              </a:schemeClr>
            </a:solidFill>
          </a:endParaRPr>
        </a:p>
      </dgm:t>
    </dgm:pt>
    <dgm:pt modelId="{20CA7A06-B5CD-4968-91B4-B8C9500E02B4}" type="parTrans" cxnId="{AEC3498F-6640-4973-B1B7-D01623FA9485}">
      <dgm:prSet/>
      <dgm:spPr/>
      <dgm:t>
        <a:bodyPr/>
        <a:lstStyle/>
        <a:p>
          <a:endParaRPr lang="en-CA"/>
        </a:p>
      </dgm:t>
    </dgm:pt>
    <dgm:pt modelId="{BD4FF314-F74E-4873-B4AA-EFDC75ACB073}" type="sibTrans" cxnId="{AEC3498F-6640-4973-B1B7-D01623FA9485}">
      <dgm:prSet/>
      <dgm:spPr/>
      <dgm:t>
        <a:bodyPr/>
        <a:lstStyle/>
        <a:p>
          <a:endParaRPr lang="en-CA"/>
        </a:p>
      </dgm:t>
    </dgm:pt>
    <dgm:pt modelId="{B85EF6BA-4B51-4D63-A6E2-2431D9ABB600}">
      <dgm:prSet/>
      <dgm:spPr>
        <a:solidFill>
          <a:srgbClr val="D0D8E8"/>
        </a:solidFill>
      </dgm:spPr>
      <dgm:t>
        <a:bodyPr/>
        <a:lstStyle/>
        <a:p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Federated search</a:t>
          </a:r>
          <a:endParaRPr lang="en-CA" dirty="0">
            <a:solidFill>
              <a:schemeClr val="tx2">
                <a:lumMod val="75000"/>
              </a:schemeClr>
            </a:solidFill>
          </a:endParaRPr>
        </a:p>
      </dgm:t>
    </dgm:pt>
    <dgm:pt modelId="{2E1B179B-E9BF-4A7B-BBC7-79D5FE1702F5}" type="parTrans" cxnId="{254B6B4C-FEF8-40E6-8F4D-DF7A6F428640}">
      <dgm:prSet/>
      <dgm:spPr/>
      <dgm:t>
        <a:bodyPr/>
        <a:lstStyle/>
        <a:p>
          <a:endParaRPr lang="en-CA"/>
        </a:p>
      </dgm:t>
    </dgm:pt>
    <dgm:pt modelId="{28149DF3-D0BF-4D52-A05C-2D704C437250}" type="sibTrans" cxnId="{254B6B4C-FEF8-40E6-8F4D-DF7A6F428640}">
      <dgm:prSet/>
      <dgm:spPr/>
      <dgm:t>
        <a:bodyPr/>
        <a:lstStyle/>
        <a:p>
          <a:endParaRPr lang="en-CA"/>
        </a:p>
      </dgm:t>
    </dgm:pt>
    <dgm:pt modelId="{1383918A-759B-4DA0-927C-47452EAB3BC2}">
      <dgm:prSet/>
      <dgm:spPr>
        <a:solidFill>
          <a:srgbClr val="D0D8E8"/>
        </a:solidFill>
      </dgm:spPr>
      <dgm:t>
        <a:bodyPr/>
        <a:lstStyle/>
        <a:p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Compliance</a:t>
          </a:r>
          <a:endParaRPr lang="en-CA" dirty="0">
            <a:solidFill>
              <a:schemeClr val="tx2">
                <a:lumMod val="75000"/>
              </a:schemeClr>
            </a:solidFill>
          </a:endParaRPr>
        </a:p>
      </dgm:t>
    </dgm:pt>
    <dgm:pt modelId="{B6580E6C-97D3-4EFD-AEF5-EA22D6A2516D}" type="parTrans" cxnId="{25A87F8E-5154-4B69-8D52-08DC714A6130}">
      <dgm:prSet/>
      <dgm:spPr/>
      <dgm:t>
        <a:bodyPr/>
        <a:lstStyle/>
        <a:p>
          <a:endParaRPr lang="en-CA"/>
        </a:p>
      </dgm:t>
    </dgm:pt>
    <dgm:pt modelId="{FB674FCF-2D49-4617-B9CF-3F10E1AE2F40}" type="sibTrans" cxnId="{25A87F8E-5154-4B69-8D52-08DC714A6130}">
      <dgm:prSet/>
      <dgm:spPr/>
      <dgm:t>
        <a:bodyPr/>
        <a:lstStyle/>
        <a:p>
          <a:endParaRPr lang="en-CA"/>
        </a:p>
      </dgm:t>
    </dgm:pt>
    <dgm:pt modelId="{2E55A2D6-A4CE-4F80-A29C-592AE14A7721}">
      <dgm:prSet/>
      <dgm:spPr>
        <a:solidFill>
          <a:srgbClr val="D0D8E8"/>
        </a:solidFill>
      </dgm:spPr>
      <dgm:t>
        <a:bodyPr/>
        <a:lstStyle/>
        <a:p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Reduce overall storage expense</a:t>
          </a:r>
          <a:endParaRPr lang="en-CA" dirty="0">
            <a:solidFill>
              <a:schemeClr val="tx2">
                <a:lumMod val="75000"/>
              </a:schemeClr>
            </a:solidFill>
          </a:endParaRPr>
        </a:p>
      </dgm:t>
    </dgm:pt>
    <dgm:pt modelId="{DD2CF32D-6A42-4B27-9777-4FF52B1C029A}" type="parTrans" cxnId="{D13F9525-1248-4740-9C71-BF7F1E4D53D8}">
      <dgm:prSet/>
      <dgm:spPr/>
      <dgm:t>
        <a:bodyPr/>
        <a:lstStyle/>
        <a:p>
          <a:endParaRPr lang="en-CA"/>
        </a:p>
      </dgm:t>
    </dgm:pt>
    <dgm:pt modelId="{695943D9-B41A-4D52-8D24-8DB3C4773E0D}" type="sibTrans" cxnId="{D13F9525-1248-4740-9C71-BF7F1E4D53D8}">
      <dgm:prSet/>
      <dgm:spPr/>
      <dgm:t>
        <a:bodyPr/>
        <a:lstStyle/>
        <a:p>
          <a:endParaRPr lang="en-CA"/>
        </a:p>
      </dgm:t>
    </dgm:pt>
    <dgm:pt modelId="{25ECE89A-3CEB-4AEB-B5EC-CAEAE67FE38A}">
      <dgm:prSet phldrT="[Text]"/>
      <dgm:spPr>
        <a:solidFill>
          <a:srgbClr val="D0D8E8"/>
        </a:solidFill>
      </dgm:spPr>
      <dgm:t>
        <a:bodyPr/>
        <a:lstStyle/>
        <a:p>
          <a:r>
            <a:rPr lang="en-CA" dirty="0" smtClean="0">
              <a:solidFill>
                <a:schemeClr val="tx2">
                  <a:lumMod val="75000"/>
                </a:schemeClr>
              </a:solidFill>
            </a:rPr>
            <a:t>Reduce time to find information</a:t>
          </a:r>
          <a:endParaRPr lang="en-CA" dirty="0">
            <a:solidFill>
              <a:schemeClr val="tx2">
                <a:lumMod val="75000"/>
              </a:schemeClr>
            </a:solidFill>
          </a:endParaRPr>
        </a:p>
      </dgm:t>
    </dgm:pt>
    <dgm:pt modelId="{690E60AF-F2E7-40F4-880C-12A1354A8349}" type="parTrans" cxnId="{FAADCB97-AE33-4EB2-96A4-0E072334DD63}">
      <dgm:prSet/>
      <dgm:spPr/>
      <dgm:t>
        <a:bodyPr/>
        <a:lstStyle/>
        <a:p>
          <a:endParaRPr lang="en-CA"/>
        </a:p>
      </dgm:t>
    </dgm:pt>
    <dgm:pt modelId="{85BC9EBF-2D4F-4FAC-A187-2FA2B9F78E0F}" type="sibTrans" cxnId="{FAADCB97-AE33-4EB2-96A4-0E072334DD63}">
      <dgm:prSet/>
      <dgm:spPr/>
      <dgm:t>
        <a:bodyPr/>
        <a:lstStyle/>
        <a:p>
          <a:endParaRPr lang="en-CA"/>
        </a:p>
      </dgm:t>
    </dgm:pt>
    <dgm:pt modelId="{1CDAF9C9-66A2-4EA5-B75A-0E2DF8D02CAA}" type="pres">
      <dgm:prSet presAssocID="{1943EB75-C0DF-44B6-AD2D-DE97974624C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7977D3-430C-4EDB-8DB8-1C9E67A35433}" type="pres">
      <dgm:prSet presAssocID="{1764CB07-05D8-4A4D-8484-71211DF2E87E}" presName="comp" presStyleCnt="0"/>
      <dgm:spPr/>
    </dgm:pt>
    <dgm:pt modelId="{0F1250CD-FAD3-46C9-917B-3F5E4E7E0ED4}" type="pres">
      <dgm:prSet presAssocID="{1764CB07-05D8-4A4D-8484-71211DF2E87E}" presName="box" presStyleLbl="node1" presStyleIdx="0" presStyleCnt="3"/>
      <dgm:spPr/>
      <dgm:t>
        <a:bodyPr/>
        <a:lstStyle/>
        <a:p>
          <a:endParaRPr lang="en-US"/>
        </a:p>
      </dgm:t>
    </dgm:pt>
    <dgm:pt modelId="{9B2C23F3-8D93-45C7-AB9C-3ECD1E12FADE}" type="pres">
      <dgm:prSet presAssocID="{1764CB07-05D8-4A4D-8484-71211DF2E87E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9EF47A0-91C2-43B5-B5E4-97F2BD9C6D1F}" type="pres">
      <dgm:prSet presAssocID="{1764CB07-05D8-4A4D-8484-71211DF2E87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E76DAE-B15C-4A03-90D8-5B3BB84138E0}" type="pres">
      <dgm:prSet presAssocID="{0F5BC002-AE14-4920-9BE2-DE9A09E40A84}" presName="spacer" presStyleCnt="0"/>
      <dgm:spPr/>
    </dgm:pt>
    <dgm:pt modelId="{0728568D-2FAC-46A3-AD4C-7435D7BC39D8}" type="pres">
      <dgm:prSet presAssocID="{18531111-C714-4331-B1AC-81231C635C57}" presName="comp" presStyleCnt="0"/>
      <dgm:spPr/>
    </dgm:pt>
    <dgm:pt modelId="{6A3C27C2-F872-4718-9039-002FC597712D}" type="pres">
      <dgm:prSet presAssocID="{18531111-C714-4331-B1AC-81231C635C57}" presName="box" presStyleLbl="node1" presStyleIdx="1" presStyleCnt="3"/>
      <dgm:spPr/>
      <dgm:t>
        <a:bodyPr/>
        <a:lstStyle/>
        <a:p>
          <a:endParaRPr lang="en-US"/>
        </a:p>
      </dgm:t>
    </dgm:pt>
    <dgm:pt modelId="{DB5226F8-DD51-4B43-BE0C-9157AF283B0E}" type="pres">
      <dgm:prSet presAssocID="{18531111-C714-4331-B1AC-81231C635C57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6DE7349-4899-4179-9DD8-F17A424941FD}" type="pres">
      <dgm:prSet presAssocID="{18531111-C714-4331-B1AC-81231C635C5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F8D282-11A7-472E-B16E-1D961D9DF770}" type="pres">
      <dgm:prSet presAssocID="{6504EF80-ED94-4AE3-B551-97764762A70A}" presName="spacer" presStyleCnt="0"/>
      <dgm:spPr/>
    </dgm:pt>
    <dgm:pt modelId="{E00D3CE8-5CEF-40F2-8DC4-8773AEFBEDDC}" type="pres">
      <dgm:prSet presAssocID="{9BE9C277-2D15-49D4-9A6D-09975FAD5229}" presName="comp" presStyleCnt="0"/>
      <dgm:spPr/>
    </dgm:pt>
    <dgm:pt modelId="{468DD587-878E-425A-9634-9D86ED190CAD}" type="pres">
      <dgm:prSet presAssocID="{9BE9C277-2D15-49D4-9A6D-09975FAD5229}" presName="box" presStyleLbl="node1" presStyleIdx="2" presStyleCnt="3"/>
      <dgm:spPr/>
      <dgm:t>
        <a:bodyPr/>
        <a:lstStyle/>
        <a:p>
          <a:endParaRPr lang="en-US"/>
        </a:p>
      </dgm:t>
    </dgm:pt>
    <dgm:pt modelId="{941E8A3F-7CC7-4E5C-8426-926BFB20E4AE}" type="pres">
      <dgm:prSet presAssocID="{9BE9C277-2D15-49D4-9A6D-09975FAD5229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7A81A46-E754-414E-A45A-0D367AAEB43D}" type="pres">
      <dgm:prSet presAssocID="{9BE9C277-2D15-49D4-9A6D-09975FAD522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BE9A39-4A06-4860-AE7E-B45568536E9E}" type="presOf" srcId="{1943EB75-C0DF-44B6-AD2D-DE97974624C1}" destId="{1CDAF9C9-66A2-4EA5-B75A-0E2DF8D02CAA}" srcOrd="0" destOrd="0" presId="urn:microsoft.com/office/officeart/2005/8/layout/vList4#1"/>
    <dgm:cxn modelId="{465283D8-910A-46E9-B101-71B504758968}" srcId="{9BE9C277-2D15-49D4-9A6D-09975FAD5229}" destId="{BA9211F9-D3E4-44BF-B87A-AFEA9F6637D1}" srcOrd="0" destOrd="0" parTransId="{722AA3F6-D682-466C-84B9-3DF88872E9E1}" sibTransId="{1BE8C3BF-5CFC-49D7-B4C8-5F59E44538A7}"/>
    <dgm:cxn modelId="{218D1E44-3AD8-41E4-99A3-11192F38C894}" type="presOf" srcId="{1764CB07-05D8-4A4D-8484-71211DF2E87E}" destId="{0F1250CD-FAD3-46C9-917B-3F5E4E7E0ED4}" srcOrd="0" destOrd="0" presId="urn:microsoft.com/office/officeart/2005/8/layout/vList4#1"/>
    <dgm:cxn modelId="{38FB3572-C7C9-4646-ACA3-623B29EE1588}" type="presOf" srcId="{67A333FC-A796-4EDE-A1AD-08FB5A80A06C}" destId="{29EF47A0-91C2-43B5-B5E4-97F2BD9C6D1F}" srcOrd="1" destOrd="1" presId="urn:microsoft.com/office/officeart/2005/8/layout/vList4#1"/>
    <dgm:cxn modelId="{0AFDA6BD-A432-4AAB-8D8B-E33097637CD4}" srcId="{1764CB07-05D8-4A4D-8484-71211DF2E87E}" destId="{67A333FC-A796-4EDE-A1AD-08FB5A80A06C}" srcOrd="0" destOrd="0" parTransId="{E7BC2521-3D3A-4969-8605-8CEAD38CE64E}" sibTransId="{6E41245A-C602-4167-BD31-8D7C8B8A5296}"/>
    <dgm:cxn modelId="{205F7C86-654A-4111-9591-9599BF226747}" srcId="{1943EB75-C0DF-44B6-AD2D-DE97974624C1}" destId="{9BE9C277-2D15-49D4-9A6D-09975FAD5229}" srcOrd="2" destOrd="0" parTransId="{CB7B0170-BF16-4B53-BF0F-7577B8A75819}" sibTransId="{64A1D7F0-1F9A-4DCA-A698-907CEFA0BA43}"/>
    <dgm:cxn modelId="{78FBA1D6-A684-4C02-A7F2-F1C3169D4E16}" srcId="{1764CB07-05D8-4A4D-8484-71211DF2E87E}" destId="{15E2FF85-739E-43CD-82E1-D84DCBD30409}" srcOrd="1" destOrd="0" parTransId="{01F013D1-4978-494B-BC3A-25D52AB0CBCA}" sibTransId="{88C1FDFD-AAD0-403E-B51B-E3EA7A2FC9D9}"/>
    <dgm:cxn modelId="{D13F9525-1248-4740-9C71-BF7F1E4D53D8}" srcId="{9BE9C277-2D15-49D4-9A6D-09975FAD5229}" destId="{2E55A2D6-A4CE-4F80-A29C-592AE14A7721}" srcOrd="2" destOrd="0" parTransId="{DD2CF32D-6A42-4B27-9777-4FF52B1C029A}" sibTransId="{695943D9-B41A-4D52-8D24-8DB3C4773E0D}"/>
    <dgm:cxn modelId="{25A87F8E-5154-4B69-8D52-08DC714A6130}" srcId="{1764CB07-05D8-4A4D-8484-71211DF2E87E}" destId="{1383918A-759B-4DA0-927C-47452EAB3BC2}" srcOrd="2" destOrd="0" parTransId="{B6580E6C-97D3-4EFD-AEF5-EA22D6A2516D}" sibTransId="{FB674FCF-2D49-4617-B9CF-3F10E1AE2F40}"/>
    <dgm:cxn modelId="{6C737679-F50A-4E57-BAA4-E68A2343108A}" type="presOf" srcId="{25ECE89A-3CEB-4AEB-B5EC-CAEAE67FE38A}" destId="{47A81A46-E754-414E-A45A-0D367AAEB43D}" srcOrd="1" destOrd="2" presId="urn:microsoft.com/office/officeart/2005/8/layout/vList4#1"/>
    <dgm:cxn modelId="{254B6B4C-FEF8-40E6-8F4D-DF7A6F428640}" srcId="{18531111-C714-4331-B1AC-81231C635C57}" destId="{B85EF6BA-4B51-4D63-A6E2-2431D9ABB600}" srcOrd="2" destOrd="0" parTransId="{2E1B179B-E9BF-4A7B-BBC7-79D5FE1702F5}" sibTransId="{28149DF3-D0BF-4D52-A05C-2D704C437250}"/>
    <dgm:cxn modelId="{F454DB39-D513-4754-9870-6FD94A1A47E2}" type="presOf" srcId="{9BE9C277-2D15-49D4-9A6D-09975FAD5229}" destId="{47A81A46-E754-414E-A45A-0D367AAEB43D}" srcOrd="1" destOrd="0" presId="urn:microsoft.com/office/officeart/2005/8/layout/vList4#1"/>
    <dgm:cxn modelId="{E93D4C1D-2FC7-4986-990F-3EDC0B62E556}" type="presOf" srcId="{BA9211F9-D3E4-44BF-B87A-AFEA9F6637D1}" destId="{468DD587-878E-425A-9634-9D86ED190CAD}" srcOrd="0" destOrd="1" presId="urn:microsoft.com/office/officeart/2005/8/layout/vList4#1"/>
    <dgm:cxn modelId="{B3770286-6169-4D66-8ECC-A8C5EE45F1F2}" type="presOf" srcId="{1764CB07-05D8-4A4D-8484-71211DF2E87E}" destId="{29EF47A0-91C2-43B5-B5E4-97F2BD9C6D1F}" srcOrd="1" destOrd="0" presId="urn:microsoft.com/office/officeart/2005/8/layout/vList4#1"/>
    <dgm:cxn modelId="{30A296AF-7AC7-4F12-B1FD-4DD6C18EC8D0}" type="presOf" srcId="{BA9211F9-D3E4-44BF-B87A-AFEA9F6637D1}" destId="{47A81A46-E754-414E-A45A-0D367AAEB43D}" srcOrd="1" destOrd="1" presId="urn:microsoft.com/office/officeart/2005/8/layout/vList4#1"/>
    <dgm:cxn modelId="{D981509C-083B-4FD9-84C6-058DF02D1F62}" type="presOf" srcId="{15E2FF85-739E-43CD-82E1-D84DCBD30409}" destId="{0F1250CD-FAD3-46C9-917B-3F5E4E7E0ED4}" srcOrd="0" destOrd="2" presId="urn:microsoft.com/office/officeart/2005/8/layout/vList4#1"/>
    <dgm:cxn modelId="{D7706EF3-B934-4C74-A0A4-6C2CB40A8666}" type="presOf" srcId="{44AF021C-55AE-4687-9E82-0783736E03CB}" destId="{76DE7349-4899-4179-9DD8-F17A424941FD}" srcOrd="1" destOrd="2" presId="urn:microsoft.com/office/officeart/2005/8/layout/vList4#1"/>
    <dgm:cxn modelId="{21406B45-0DBF-4B04-A89F-768E0EDD722B}" srcId="{1943EB75-C0DF-44B6-AD2D-DE97974624C1}" destId="{1764CB07-05D8-4A4D-8484-71211DF2E87E}" srcOrd="0" destOrd="0" parTransId="{0409A3C9-7700-4F48-ACA4-766119409B90}" sibTransId="{0F5BC002-AE14-4920-9BE2-DE9A09E40A84}"/>
    <dgm:cxn modelId="{941319B9-4BFA-436B-B77A-3F4C308A7021}" srcId="{1943EB75-C0DF-44B6-AD2D-DE97974624C1}" destId="{18531111-C714-4331-B1AC-81231C635C57}" srcOrd="1" destOrd="0" parTransId="{344EE9BB-C445-422A-9E7E-516A6F168749}" sibTransId="{6504EF80-ED94-4AE3-B551-97764762A70A}"/>
    <dgm:cxn modelId="{2180D932-477B-42FA-834F-38B9B3F3C7F7}" type="presOf" srcId="{7BCBBADB-5B17-4ABA-995D-1484E0F36C94}" destId="{6A3C27C2-F872-4718-9039-002FC597712D}" srcOrd="0" destOrd="1" presId="urn:microsoft.com/office/officeart/2005/8/layout/vList4#1"/>
    <dgm:cxn modelId="{55C6859A-98A1-436D-829C-CBC23DE04CBE}" srcId="{18531111-C714-4331-B1AC-81231C635C57}" destId="{7BCBBADB-5B17-4ABA-995D-1484E0F36C94}" srcOrd="0" destOrd="0" parTransId="{ACBE224A-602E-408F-B473-96E71D1F43A7}" sibTransId="{BF6F613E-8B2C-4466-B050-A8931CA4B14A}"/>
    <dgm:cxn modelId="{9CE1F1BC-FDCB-4D66-9074-8B603E5D5783}" type="presOf" srcId="{1383918A-759B-4DA0-927C-47452EAB3BC2}" destId="{0F1250CD-FAD3-46C9-917B-3F5E4E7E0ED4}" srcOrd="0" destOrd="3" presId="urn:microsoft.com/office/officeart/2005/8/layout/vList4#1"/>
    <dgm:cxn modelId="{AA1B42FD-FEB2-4461-8CB0-BDD34840C438}" type="presOf" srcId="{7BCBBADB-5B17-4ABA-995D-1484E0F36C94}" destId="{76DE7349-4899-4179-9DD8-F17A424941FD}" srcOrd="1" destOrd="1" presId="urn:microsoft.com/office/officeart/2005/8/layout/vList4#1"/>
    <dgm:cxn modelId="{B078637C-7F99-43AF-AE4A-5FBA4650E9E7}" type="presOf" srcId="{2E55A2D6-A4CE-4F80-A29C-592AE14A7721}" destId="{468DD587-878E-425A-9634-9D86ED190CAD}" srcOrd="0" destOrd="3" presId="urn:microsoft.com/office/officeart/2005/8/layout/vList4#1"/>
    <dgm:cxn modelId="{932DE5CF-4C9B-4A0A-8A23-CBB9411E2DAC}" type="presOf" srcId="{18531111-C714-4331-B1AC-81231C635C57}" destId="{76DE7349-4899-4179-9DD8-F17A424941FD}" srcOrd="1" destOrd="0" presId="urn:microsoft.com/office/officeart/2005/8/layout/vList4#1"/>
    <dgm:cxn modelId="{FAADCB97-AE33-4EB2-96A4-0E072334DD63}" srcId="{9BE9C277-2D15-49D4-9A6D-09975FAD5229}" destId="{25ECE89A-3CEB-4AEB-B5EC-CAEAE67FE38A}" srcOrd="1" destOrd="0" parTransId="{690E60AF-F2E7-40F4-880C-12A1354A8349}" sibTransId="{85BC9EBF-2D4F-4FAC-A187-2FA2B9F78E0F}"/>
    <dgm:cxn modelId="{AEC3498F-6640-4973-B1B7-D01623FA9485}" srcId="{18531111-C714-4331-B1AC-81231C635C57}" destId="{44AF021C-55AE-4687-9E82-0783736E03CB}" srcOrd="1" destOrd="0" parTransId="{20CA7A06-B5CD-4968-91B4-B8C9500E02B4}" sibTransId="{BD4FF314-F74E-4873-B4AA-EFDC75ACB073}"/>
    <dgm:cxn modelId="{559AB123-35DB-4AEE-90C8-0261BB469C6D}" type="presOf" srcId="{2E55A2D6-A4CE-4F80-A29C-592AE14A7721}" destId="{47A81A46-E754-414E-A45A-0D367AAEB43D}" srcOrd="1" destOrd="3" presId="urn:microsoft.com/office/officeart/2005/8/layout/vList4#1"/>
    <dgm:cxn modelId="{96AE480B-7448-4CB5-B718-4B399FA5E507}" type="presOf" srcId="{9BE9C277-2D15-49D4-9A6D-09975FAD5229}" destId="{468DD587-878E-425A-9634-9D86ED190CAD}" srcOrd="0" destOrd="0" presId="urn:microsoft.com/office/officeart/2005/8/layout/vList4#1"/>
    <dgm:cxn modelId="{44F4CC5B-A96E-4249-B8D5-F2D43D314A0B}" type="presOf" srcId="{67A333FC-A796-4EDE-A1AD-08FB5A80A06C}" destId="{0F1250CD-FAD3-46C9-917B-3F5E4E7E0ED4}" srcOrd="0" destOrd="1" presId="urn:microsoft.com/office/officeart/2005/8/layout/vList4#1"/>
    <dgm:cxn modelId="{078670F7-33A4-47C8-BD06-F606470122E0}" type="presOf" srcId="{B85EF6BA-4B51-4D63-A6E2-2431D9ABB600}" destId="{76DE7349-4899-4179-9DD8-F17A424941FD}" srcOrd="1" destOrd="3" presId="urn:microsoft.com/office/officeart/2005/8/layout/vList4#1"/>
    <dgm:cxn modelId="{F8271B99-5506-4042-A70E-CF18D6EBA976}" type="presOf" srcId="{25ECE89A-3CEB-4AEB-B5EC-CAEAE67FE38A}" destId="{468DD587-878E-425A-9634-9D86ED190CAD}" srcOrd="0" destOrd="2" presId="urn:microsoft.com/office/officeart/2005/8/layout/vList4#1"/>
    <dgm:cxn modelId="{BEB76D89-6D56-45DC-B1D0-DC325C903B92}" type="presOf" srcId="{18531111-C714-4331-B1AC-81231C635C57}" destId="{6A3C27C2-F872-4718-9039-002FC597712D}" srcOrd="0" destOrd="0" presId="urn:microsoft.com/office/officeart/2005/8/layout/vList4#1"/>
    <dgm:cxn modelId="{F647801E-5B41-4F29-A131-364FD76CDF89}" type="presOf" srcId="{44AF021C-55AE-4687-9E82-0783736E03CB}" destId="{6A3C27C2-F872-4718-9039-002FC597712D}" srcOrd="0" destOrd="2" presId="urn:microsoft.com/office/officeart/2005/8/layout/vList4#1"/>
    <dgm:cxn modelId="{828FED0B-6893-446A-A042-6699B994FD77}" type="presOf" srcId="{1383918A-759B-4DA0-927C-47452EAB3BC2}" destId="{29EF47A0-91C2-43B5-B5E4-97F2BD9C6D1F}" srcOrd="1" destOrd="3" presId="urn:microsoft.com/office/officeart/2005/8/layout/vList4#1"/>
    <dgm:cxn modelId="{F10576AA-9337-4BE2-8D50-D5AB9FF10371}" type="presOf" srcId="{B85EF6BA-4B51-4D63-A6E2-2431D9ABB600}" destId="{6A3C27C2-F872-4718-9039-002FC597712D}" srcOrd="0" destOrd="3" presId="urn:microsoft.com/office/officeart/2005/8/layout/vList4#1"/>
    <dgm:cxn modelId="{30425F1E-B9A2-4959-9A10-BC3E952AE16C}" type="presOf" srcId="{15E2FF85-739E-43CD-82E1-D84DCBD30409}" destId="{29EF47A0-91C2-43B5-B5E4-97F2BD9C6D1F}" srcOrd="1" destOrd="2" presId="urn:microsoft.com/office/officeart/2005/8/layout/vList4#1"/>
    <dgm:cxn modelId="{0AB09801-CB77-4F29-8122-8D90B297C8FE}" type="presParOf" srcId="{1CDAF9C9-66A2-4EA5-B75A-0E2DF8D02CAA}" destId="{5B7977D3-430C-4EDB-8DB8-1C9E67A35433}" srcOrd="0" destOrd="0" presId="urn:microsoft.com/office/officeart/2005/8/layout/vList4#1"/>
    <dgm:cxn modelId="{29E5B11F-709B-43F7-8B62-1F1F8D879A02}" type="presParOf" srcId="{5B7977D3-430C-4EDB-8DB8-1C9E67A35433}" destId="{0F1250CD-FAD3-46C9-917B-3F5E4E7E0ED4}" srcOrd="0" destOrd="0" presId="urn:microsoft.com/office/officeart/2005/8/layout/vList4#1"/>
    <dgm:cxn modelId="{3C5F792C-6CC4-4FD3-9B2D-430ADEB5C86D}" type="presParOf" srcId="{5B7977D3-430C-4EDB-8DB8-1C9E67A35433}" destId="{9B2C23F3-8D93-45C7-AB9C-3ECD1E12FADE}" srcOrd="1" destOrd="0" presId="urn:microsoft.com/office/officeart/2005/8/layout/vList4#1"/>
    <dgm:cxn modelId="{068ABCD3-956D-4501-BD2F-4DCA6331084F}" type="presParOf" srcId="{5B7977D3-430C-4EDB-8DB8-1C9E67A35433}" destId="{29EF47A0-91C2-43B5-B5E4-97F2BD9C6D1F}" srcOrd="2" destOrd="0" presId="urn:microsoft.com/office/officeart/2005/8/layout/vList4#1"/>
    <dgm:cxn modelId="{E28F90D5-FCD3-4DCA-A2C5-DA54F7E114DD}" type="presParOf" srcId="{1CDAF9C9-66A2-4EA5-B75A-0E2DF8D02CAA}" destId="{9AE76DAE-B15C-4A03-90D8-5B3BB84138E0}" srcOrd="1" destOrd="0" presId="urn:microsoft.com/office/officeart/2005/8/layout/vList4#1"/>
    <dgm:cxn modelId="{55859F9C-ECFF-4DC4-8BED-EA2FE711AC4C}" type="presParOf" srcId="{1CDAF9C9-66A2-4EA5-B75A-0E2DF8D02CAA}" destId="{0728568D-2FAC-46A3-AD4C-7435D7BC39D8}" srcOrd="2" destOrd="0" presId="urn:microsoft.com/office/officeart/2005/8/layout/vList4#1"/>
    <dgm:cxn modelId="{54FFEE01-5324-4EED-B6A0-9A6CE353B3DB}" type="presParOf" srcId="{0728568D-2FAC-46A3-AD4C-7435D7BC39D8}" destId="{6A3C27C2-F872-4718-9039-002FC597712D}" srcOrd="0" destOrd="0" presId="urn:microsoft.com/office/officeart/2005/8/layout/vList4#1"/>
    <dgm:cxn modelId="{423F0ACC-D2D8-4754-8BA1-FAE3F3CEE91F}" type="presParOf" srcId="{0728568D-2FAC-46A3-AD4C-7435D7BC39D8}" destId="{DB5226F8-DD51-4B43-BE0C-9157AF283B0E}" srcOrd="1" destOrd="0" presId="urn:microsoft.com/office/officeart/2005/8/layout/vList4#1"/>
    <dgm:cxn modelId="{7B0BBE4D-0F33-4EF5-8AE0-2E5B2203A006}" type="presParOf" srcId="{0728568D-2FAC-46A3-AD4C-7435D7BC39D8}" destId="{76DE7349-4899-4179-9DD8-F17A424941FD}" srcOrd="2" destOrd="0" presId="urn:microsoft.com/office/officeart/2005/8/layout/vList4#1"/>
    <dgm:cxn modelId="{FD3058EC-EDBC-447C-A73B-901CE1650689}" type="presParOf" srcId="{1CDAF9C9-66A2-4EA5-B75A-0E2DF8D02CAA}" destId="{00F8D282-11A7-472E-B16E-1D961D9DF770}" srcOrd="3" destOrd="0" presId="urn:microsoft.com/office/officeart/2005/8/layout/vList4#1"/>
    <dgm:cxn modelId="{F06845D1-FA35-44B1-81E3-3DA06E2470D3}" type="presParOf" srcId="{1CDAF9C9-66A2-4EA5-B75A-0E2DF8D02CAA}" destId="{E00D3CE8-5CEF-40F2-8DC4-8773AEFBEDDC}" srcOrd="4" destOrd="0" presId="urn:microsoft.com/office/officeart/2005/8/layout/vList4#1"/>
    <dgm:cxn modelId="{43D123FD-8989-4F5F-B094-79510419AFC3}" type="presParOf" srcId="{E00D3CE8-5CEF-40F2-8DC4-8773AEFBEDDC}" destId="{468DD587-878E-425A-9634-9D86ED190CAD}" srcOrd="0" destOrd="0" presId="urn:microsoft.com/office/officeart/2005/8/layout/vList4#1"/>
    <dgm:cxn modelId="{8AB0431D-6981-4906-82EE-0B394EC9DCD5}" type="presParOf" srcId="{E00D3CE8-5CEF-40F2-8DC4-8773AEFBEDDC}" destId="{941E8A3F-7CC7-4E5C-8426-926BFB20E4AE}" srcOrd="1" destOrd="0" presId="urn:microsoft.com/office/officeart/2005/8/layout/vList4#1"/>
    <dgm:cxn modelId="{10684B50-8A47-4C82-B7EE-9A37D6066529}" type="presParOf" srcId="{E00D3CE8-5CEF-40F2-8DC4-8773AEFBEDDC}" destId="{47A81A46-E754-414E-A45A-0D367AAEB43D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A37F9D-F551-4F49-9C4F-1CFBFD65AE5E}" type="doc">
      <dgm:prSet loTypeId="urn:microsoft.com/office/officeart/2009/layout/CircleArrowProcess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1A870C2-7F1E-40B8-9DF4-7BF18BDA5619}">
      <dgm:prSet phldrT="[Text]" custT="1"/>
      <dgm:spPr/>
      <dgm:t>
        <a:bodyPr/>
        <a:lstStyle/>
        <a:p>
          <a:r>
            <a:rPr lang="en-US" sz="2000" b="1" dirty="0" smtClean="0"/>
            <a:t>Capture</a:t>
          </a:r>
          <a:endParaRPr lang="en-US" sz="2000" b="1" dirty="0"/>
        </a:p>
      </dgm:t>
    </dgm:pt>
    <dgm:pt modelId="{FBBC34E3-FCB6-4AE0-B903-DA9EEE77FC49}" type="parTrans" cxnId="{CB4587DE-7C29-4CB0-8709-D8A40734D25C}">
      <dgm:prSet/>
      <dgm:spPr/>
      <dgm:t>
        <a:bodyPr/>
        <a:lstStyle/>
        <a:p>
          <a:endParaRPr lang="en-US" sz="1400"/>
        </a:p>
      </dgm:t>
    </dgm:pt>
    <dgm:pt modelId="{6FAB23EB-E505-446B-BE53-320CC21FFA56}" type="sibTrans" cxnId="{CB4587DE-7C29-4CB0-8709-D8A40734D25C}">
      <dgm:prSet/>
      <dgm:spPr/>
      <dgm:t>
        <a:bodyPr/>
        <a:lstStyle/>
        <a:p>
          <a:endParaRPr lang="en-US" sz="1400"/>
        </a:p>
      </dgm:t>
    </dgm:pt>
    <dgm:pt modelId="{756B2CA2-AE99-498A-B275-2F9CF35D276C}">
      <dgm:prSet phldrT="[Text]" custT="1"/>
      <dgm:spPr/>
      <dgm:t>
        <a:bodyPr/>
        <a:lstStyle/>
        <a:p>
          <a:r>
            <a:rPr lang="en-US" sz="1600" dirty="0" smtClean="0">
              <a:solidFill>
                <a:srgbClr val="17375E"/>
              </a:solidFill>
            </a:rPr>
            <a:t>Single instance of content</a:t>
          </a:r>
          <a:endParaRPr lang="en-US" sz="1600" dirty="0">
            <a:solidFill>
              <a:srgbClr val="17375E"/>
            </a:solidFill>
          </a:endParaRPr>
        </a:p>
      </dgm:t>
    </dgm:pt>
    <dgm:pt modelId="{5864C86B-F362-49A7-B50D-2412F600F862}" type="parTrans" cxnId="{4EE875D3-1E5B-4CCD-AA57-618159EB3A1B}">
      <dgm:prSet/>
      <dgm:spPr/>
      <dgm:t>
        <a:bodyPr/>
        <a:lstStyle/>
        <a:p>
          <a:endParaRPr lang="en-US" sz="1400"/>
        </a:p>
      </dgm:t>
    </dgm:pt>
    <dgm:pt modelId="{8FEB107F-1963-470C-B674-8203117ABF89}" type="sibTrans" cxnId="{4EE875D3-1E5B-4CCD-AA57-618159EB3A1B}">
      <dgm:prSet/>
      <dgm:spPr/>
      <dgm:t>
        <a:bodyPr/>
        <a:lstStyle/>
        <a:p>
          <a:endParaRPr lang="en-US" sz="1400"/>
        </a:p>
      </dgm:t>
    </dgm:pt>
    <dgm:pt modelId="{8014692A-A575-4226-A432-5B940617534F}">
      <dgm:prSet phldrT="[Text]" custT="1"/>
      <dgm:spPr/>
      <dgm:t>
        <a:bodyPr/>
        <a:lstStyle/>
        <a:p>
          <a:r>
            <a:rPr lang="en-US" sz="2000" b="1" dirty="0" smtClean="0"/>
            <a:t>Tag</a:t>
          </a:r>
          <a:endParaRPr lang="en-US" sz="2000" b="1" dirty="0"/>
        </a:p>
      </dgm:t>
    </dgm:pt>
    <dgm:pt modelId="{AE8DD059-47B2-4121-B096-E962D4F611ED}" type="parTrans" cxnId="{835F7915-5E96-4706-8756-7E05A359C6E8}">
      <dgm:prSet/>
      <dgm:spPr/>
      <dgm:t>
        <a:bodyPr/>
        <a:lstStyle/>
        <a:p>
          <a:endParaRPr lang="en-US" sz="1400"/>
        </a:p>
      </dgm:t>
    </dgm:pt>
    <dgm:pt modelId="{AE76E74F-2692-4FA0-907E-0BF81D896856}" type="sibTrans" cxnId="{835F7915-5E96-4706-8756-7E05A359C6E8}">
      <dgm:prSet/>
      <dgm:spPr/>
      <dgm:t>
        <a:bodyPr/>
        <a:lstStyle/>
        <a:p>
          <a:endParaRPr lang="en-US" sz="1400"/>
        </a:p>
      </dgm:t>
    </dgm:pt>
    <dgm:pt modelId="{EF7ABF9B-8F27-4F22-966B-35EF1B8432B7}">
      <dgm:prSet phldrT="[Text]" custT="1"/>
      <dgm:spPr/>
      <dgm:t>
        <a:bodyPr/>
        <a:lstStyle/>
        <a:p>
          <a:r>
            <a:rPr lang="en-US" sz="2000" b="1" dirty="0" smtClean="0"/>
            <a:t>Find</a:t>
          </a:r>
          <a:endParaRPr lang="en-US" sz="2000" b="1" dirty="0"/>
        </a:p>
      </dgm:t>
    </dgm:pt>
    <dgm:pt modelId="{A9B5C64D-2C9B-45BB-8E73-7E232454F305}" type="parTrans" cxnId="{8BD6DB0A-F5AE-4CAB-A015-1680C73356CE}">
      <dgm:prSet/>
      <dgm:spPr/>
      <dgm:t>
        <a:bodyPr/>
        <a:lstStyle/>
        <a:p>
          <a:endParaRPr lang="en-US" sz="1400"/>
        </a:p>
      </dgm:t>
    </dgm:pt>
    <dgm:pt modelId="{6CF8DCE1-9938-47E4-896A-F2C06843F33F}" type="sibTrans" cxnId="{8BD6DB0A-F5AE-4CAB-A015-1680C73356CE}">
      <dgm:prSet/>
      <dgm:spPr/>
      <dgm:t>
        <a:bodyPr/>
        <a:lstStyle/>
        <a:p>
          <a:endParaRPr lang="en-US" sz="1400"/>
        </a:p>
      </dgm:t>
    </dgm:pt>
    <dgm:pt modelId="{2B5281BE-EA96-472B-A2B5-7F252EA3FBE8}">
      <dgm:prSet phldrT="[Text]" custT="1"/>
      <dgm:spPr/>
      <dgm:t>
        <a:bodyPr/>
        <a:lstStyle/>
        <a:p>
          <a:r>
            <a:rPr lang="en-US" sz="1600" dirty="0" smtClean="0">
              <a:solidFill>
                <a:srgbClr val="17375E"/>
              </a:solidFill>
            </a:rPr>
            <a:t>Search on business taxonomies, organization taxonomies and records management</a:t>
          </a:r>
          <a:endParaRPr lang="en-US" sz="1600" dirty="0">
            <a:solidFill>
              <a:srgbClr val="17375E"/>
            </a:solidFill>
          </a:endParaRPr>
        </a:p>
      </dgm:t>
    </dgm:pt>
    <dgm:pt modelId="{6371AD13-3987-4FF4-A757-B98CD5884ADE}" type="parTrans" cxnId="{677721B9-E2FA-43CC-9F8F-5043B204FB7D}">
      <dgm:prSet/>
      <dgm:spPr/>
      <dgm:t>
        <a:bodyPr/>
        <a:lstStyle/>
        <a:p>
          <a:endParaRPr lang="en-US" sz="1400"/>
        </a:p>
      </dgm:t>
    </dgm:pt>
    <dgm:pt modelId="{D8D531D1-B79F-4390-9F03-0D3A9281B277}" type="sibTrans" cxnId="{677721B9-E2FA-43CC-9F8F-5043B204FB7D}">
      <dgm:prSet/>
      <dgm:spPr/>
      <dgm:t>
        <a:bodyPr/>
        <a:lstStyle/>
        <a:p>
          <a:endParaRPr lang="en-US" sz="1400"/>
        </a:p>
      </dgm:t>
    </dgm:pt>
    <dgm:pt modelId="{6F320006-DDC5-4C2C-BD61-B493544E6938}">
      <dgm:prSet phldrT="[Text]" custT="1"/>
      <dgm:spPr/>
      <dgm:t>
        <a:bodyPr/>
        <a:lstStyle/>
        <a:p>
          <a:r>
            <a:rPr lang="en-US" sz="1600" dirty="0" smtClean="0">
              <a:solidFill>
                <a:srgbClr val="17375E"/>
              </a:solidFill>
            </a:rPr>
            <a:t>Consistent classification framework</a:t>
          </a:r>
          <a:endParaRPr lang="en-US" sz="1600" dirty="0">
            <a:solidFill>
              <a:srgbClr val="17375E"/>
            </a:solidFill>
          </a:endParaRPr>
        </a:p>
      </dgm:t>
    </dgm:pt>
    <dgm:pt modelId="{139AD0E8-ACE3-4044-969C-17F11DF9E1B3}" type="parTrans" cxnId="{AE50D758-BB50-428D-A5C1-75C71E864B10}">
      <dgm:prSet/>
      <dgm:spPr/>
      <dgm:t>
        <a:bodyPr/>
        <a:lstStyle/>
        <a:p>
          <a:endParaRPr lang="en-CA"/>
        </a:p>
      </dgm:t>
    </dgm:pt>
    <dgm:pt modelId="{9AE686B8-6100-4CF6-AD7C-4BCB3EE0B409}" type="sibTrans" cxnId="{AE50D758-BB50-428D-A5C1-75C71E864B10}">
      <dgm:prSet/>
      <dgm:spPr/>
      <dgm:t>
        <a:bodyPr/>
        <a:lstStyle/>
        <a:p>
          <a:endParaRPr lang="en-CA"/>
        </a:p>
      </dgm:t>
    </dgm:pt>
    <dgm:pt modelId="{4C562C81-CC28-4961-BA8D-DE8C05A61B92}">
      <dgm:prSet phldrT="[Text]" custT="1"/>
      <dgm:spPr/>
      <dgm:t>
        <a:bodyPr/>
        <a:lstStyle/>
        <a:p>
          <a:r>
            <a:rPr lang="en-US" sz="1600" dirty="0" smtClean="0">
              <a:solidFill>
                <a:srgbClr val="17375E"/>
              </a:solidFill>
            </a:rPr>
            <a:t>Governed and managed sites and content</a:t>
          </a:r>
          <a:endParaRPr lang="en-US" sz="1600" dirty="0">
            <a:solidFill>
              <a:srgbClr val="17375E"/>
            </a:solidFill>
          </a:endParaRPr>
        </a:p>
      </dgm:t>
    </dgm:pt>
    <dgm:pt modelId="{BF963C4D-932A-4A5B-9A6F-EC9F8770741C}" type="parTrans" cxnId="{C13A5DB2-D1D7-453A-813A-4C1113B75A8A}">
      <dgm:prSet/>
      <dgm:spPr/>
      <dgm:t>
        <a:bodyPr/>
        <a:lstStyle/>
        <a:p>
          <a:endParaRPr lang="en-CA"/>
        </a:p>
      </dgm:t>
    </dgm:pt>
    <dgm:pt modelId="{507A53C7-8AFE-4E38-9761-26389A89F2E5}" type="sibTrans" cxnId="{C13A5DB2-D1D7-453A-813A-4C1113B75A8A}">
      <dgm:prSet/>
      <dgm:spPr/>
      <dgm:t>
        <a:bodyPr/>
        <a:lstStyle/>
        <a:p>
          <a:endParaRPr lang="en-CA"/>
        </a:p>
      </dgm:t>
    </dgm:pt>
    <dgm:pt modelId="{4E700405-CFC9-4127-90AE-FA0AF0796234}">
      <dgm:prSet phldrT="[Text]" custT="1"/>
      <dgm:spPr/>
      <dgm:t>
        <a:bodyPr/>
        <a:lstStyle/>
        <a:p>
          <a:r>
            <a:rPr lang="en-US" sz="1600" dirty="0" smtClean="0">
              <a:solidFill>
                <a:srgbClr val="17375E"/>
              </a:solidFill>
            </a:rPr>
            <a:t>Access to relevant content when and where it is required</a:t>
          </a:r>
          <a:endParaRPr lang="en-US" sz="1600" dirty="0">
            <a:solidFill>
              <a:srgbClr val="17375E"/>
            </a:solidFill>
          </a:endParaRPr>
        </a:p>
      </dgm:t>
    </dgm:pt>
    <dgm:pt modelId="{F122210D-9FDC-4D8E-ABC0-5730FE07C4C5}" type="parTrans" cxnId="{23A0F05D-638C-41B4-8E1C-69E65C9F19BC}">
      <dgm:prSet/>
      <dgm:spPr/>
      <dgm:t>
        <a:bodyPr/>
        <a:lstStyle/>
        <a:p>
          <a:endParaRPr lang="en-CA"/>
        </a:p>
      </dgm:t>
    </dgm:pt>
    <dgm:pt modelId="{9FAC9B22-EA55-4377-9097-9FEB1D1D315D}" type="sibTrans" cxnId="{23A0F05D-638C-41B4-8E1C-69E65C9F19BC}">
      <dgm:prSet/>
      <dgm:spPr/>
      <dgm:t>
        <a:bodyPr/>
        <a:lstStyle/>
        <a:p>
          <a:endParaRPr lang="en-CA"/>
        </a:p>
      </dgm:t>
    </dgm:pt>
    <dgm:pt modelId="{B9411416-3168-42DC-B2D7-77F8AEE04642}" type="pres">
      <dgm:prSet presAssocID="{40A37F9D-F551-4F49-9C4F-1CFBFD65AE5E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5A762C6-A63B-4D47-BE51-6F5CAFF2BFEB}" type="pres">
      <dgm:prSet presAssocID="{D1A870C2-7F1E-40B8-9DF4-7BF18BDA5619}" presName="Accent1" presStyleCnt="0"/>
      <dgm:spPr/>
      <dgm:t>
        <a:bodyPr/>
        <a:lstStyle/>
        <a:p>
          <a:endParaRPr lang="en-US"/>
        </a:p>
      </dgm:t>
    </dgm:pt>
    <dgm:pt modelId="{92D41548-AC41-4DEF-A985-83AB46E74CCC}" type="pres">
      <dgm:prSet presAssocID="{D1A870C2-7F1E-40B8-9DF4-7BF18BDA5619}" presName="Accent" presStyleLbl="node1" presStyleIdx="0" presStyleCnt="3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2BB829D3-544E-4761-A787-952F5B2B6523}" type="pres">
      <dgm:prSet presAssocID="{D1A870C2-7F1E-40B8-9DF4-7BF18BDA5619}" presName="Child1" presStyleLbl="revTx" presStyleIdx="0" presStyleCnt="6" custScaleX="189993" custLinFactNeighborX="58434" custLinFactNeighborY="-33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9BCFA4-883A-404F-8154-AA4549AA91BF}" type="pres">
      <dgm:prSet presAssocID="{D1A870C2-7F1E-40B8-9DF4-7BF18BDA5619}" presName="Parent1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951BAB-49FD-46DC-8AC0-965D1F3B61AA}" type="pres">
      <dgm:prSet presAssocID="{8014692A-A575-4226-A432-5B940617534F}" presName="Accent2" presStyleCnt="0"/>
      <dgm:spPr/>
      <dgm:t>
        <a:bodyPr/>
        <a:lstStyle/>
        <a:p>
          <a:endParaRPr lang="en-US"/>
        </a:p>
      </dgm:t>
    </dgm:pt>
    <dgm:pt modelId="{AA3CE11E-CFB0-4EF5-BEF2-04AEF1686734}" type="pres">
      <dgm:prSet presAssocID="{8014692A-A575-4226-A432-5B940617534F}" presName="Accent" presStyleLbl="node1" presStyleIdx="1" presStyleCnt="3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AB4B905D-02A9-4177-9148-8448CFFE9B67}" type="pres">
      <dgm:prSet presAssocID="{8014692A-A575-4226-A432-5B940617534F}" presName="Child2" presStyleLbl="revTx" presStyleIdx="2" presStyleCnt="6" custScaleX="154327" custLinFactNeighborX="24005" custLinFactNeighborY="15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43EF3C-B188-4F91-AACD-DEC7C1F5C5AB}" type="pres">
      <dgm:prSet presAssocID="{8014692A-A575-4226-A432-5B940617534F}" presName="Parent2" presStyleLbl="revTx" presStyleIdx="3" presStyleCnt="6" custScaleX="11438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EE168-3ED5-493D-A1FB-E890F977BA81}" type="pres">
      <dgm:prSet presAssocID="{EF7ABF9B-8F27-4F22-966B-35EF1B8432B7}" presName="Accent3" presStyleCnt="0"/>
      <dgm:spPr/>
      <dgm:t>
        <a:bodyPr/>
        <a:lstStyle/>
        <a:p>
          <a:endParaRPr lang="en-US"/>
        </a:p>
      </dgm:t>
    </dgm:pt>
    <dgm:pt modelId="{2BF90E41-4959-40FF-B48A-3D1D7B2EFBB2}" type="pres">
      <dgm:prSet presAssocID="{EF7ABF9B-8F27-4F22-966B-35EF1B8432B7}" presName="Accent" presStyleLbl="node1" presStyleIdx="2" presStyleCnt="3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A472EE91-712A-48B8-912C-C333F9ECD201}" type="pres">
      <dgm:prSet presAssocID="{EF7ABF9B-8F27-4F22-966B-35EF1B8432B7}" presName="Child3" presStyleLbl="revTx" presStyleIdx="4" presStyleCnt="6" custScaleX="234952" custScaleY="141824" custLinFactNeighborX="84238" custLinFactNeighborY="-6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B66795-22D3-4B49-88C2-1C8E2E12158B}" type="pres">
      <dgm:prSet presAssocID="{EF7ABF9B-8F27-4F22-966B-35EF1B8432B7}" presName="Parent3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B54591-BAED-4587-ADC4-CE442379AF70}" type="presOf" srcId="{2B5281BE-EA96-472B-A2B5-7F252EA3FBE8}" destId="{A472EE91-712A-48B8-912C-C333F9ECD201}" srcOrd="0" destOrd="0" presId="urn:microsoft.com/office/officeart/2009/layout/CircleArrowProcess"/>
    <dgm:cxn modelId="{5DC01CA4-F45B-4DC2-BD76-27AF46FAB398}" type="presOf" srcId="{4E700405-CFC9-4127-90AE-FA0AF0796234}" destId="{A472EE91-712A-48B8-912C-C333F9ECD201}" srcOrd="0" destOrd="1" presId="urn:microsoft.com/office/officeart/2009/layout/CircleArrowProcess"/>
    <dgm:cxn modelId="{8BD6DB0A-F5AE-4CAB-A015-1680C73356CE}" srcId="{40A37F9D-F551-4F49-9C4F-1CFBFD65AE5E}" destId="{EF7ABF9B-8F27-4F22-966B-35EF1B8432B7}" srcOrd="2" destOrd="0" parTransId="{A9B5C64D-2C9B-45BB-8E73-7E232454F305}" sibTransId="{6CF8DCE1-9938-47E4-896A-F2C06843F33F}"/>
    <dgm:cxn modelId="{AE50D758-BB50-428D-A5C1-75C71E864B10}" srcId="{8014692A-A575-4226-A432-5B940617534F}" destId="{6F320006-DDC5-4C2C-BD61-B493544E6938}" srcOrd="0" destOrd="0" parTransId="{139AD0E8-ACE3-4044-969C-17F11DF9E1B3}" sibTransId="{9AE686B8-6100-4CF6-AD7C-4BCB3EE0B409}"/>
    <dgm:cxn modelId="{977EB47B-BE3D-4F5A-AD37-F6C2884E5712}" type="presOf" srcId="{40A37F9D-F551-4F49-9C4F-1CFBFD65AE5E}" destId="{B9411416-3168-42DC-B2D7-77F8AEE04642}" srcOrd="0" destOrd="0" presId="urn:microsoft.com/office/officeart/2009/layout/CircleArrowProcess"/>
    <dgm:cxn modelId="{5035A2A0-044F-4C1C-A7DD-E610288E0FE0}" type="presOf" srcId="{756B2CA2-AE99-498A-B275-2F9CF35D276C}" destId="{2BB829D3-544E-4761-A787-952F5B2B6523}" srcOrd="0" destOrd="1" presId="urn:microsoft.com/office/officeart/2009/layout/CircleArrowProcess"/>
    <dgm:cxn modelId="{C13A5DB2-D1D7-453A-813A-4C1113B75A8A}" srcId="{D1A870C2-7F1E-40B8-9DF4-7BF18BDA5619}" destId="{4C562C81-CC28-4961-BA8D-DE8C05A61B92}" srcOrd="0" destOrd="0" parTransId="{BF963C4D-932A-4A5B-9A6F-EC9F8770741C}" sibTransId="{507A53C7-8AFE-4E38-9761-26389A89F2E5}"/>
    <dgm:cxn modelId="{835F7915-5E96-4706-8756-7E05A359C6E8}" srcId="{40A37F9D-F551-4F49-9C4F-1CFBFD65AE5E}" destId="{8014692A-A575-4226-A432-5B940617534F}" srcOrd="1" destOrd="0" parTransId="{AE8DD059-47B2-4121-B096-E962D4F611ED}" sibTransId="{AE76E74F-2692-4FA0-907E-0BF81D896856}"/>
    <dgm:cxn modelId="{23A0F05D-638C-41B4-8E1C-69E65C9F19BC}" srcId="{EF7ABF9B-8F27-4F22-966B-35EF1B8432B7}" destId="{4E700405-CFC9-4127-90AE-FA0AF0796234}" srcOrd="1" destOrd="0" parTransId="{F122210D-9FDC-4D8E-ABC0-5730FE07C4C5}" sibTransId="{9FAC9B22-EA55-4377-9097-9FEB1D1D315D}"/>
    <dgm:cxn modelId="{AE8437DE-5ED8-4F69-AFDC-62EB6F6A053C}" type="presOf" srcId="{8014692A-A575-4226-A432-5B940617534F}" destId="{5343EF3C-B188-4F91-AACD-DEC7C1F5C5AB}" srcOrd="0" destOrd="0" presId="urn:microsoft.com/office/officeart/2009/layout/CircleArrowProcess"/>
    <dgm:cxn modelId="{CB4587DE-7C29-4CB0-8709-D8A40734D25C}" srcId="{40A37F9D-F551-4F49-9C4F-1CFBFD65AE5E}" destId="{D1A870C2-7F1E-40B8-9DF4-7BF18BDA5619}" srcOrd="0" destOrd="0" parTransId="{FBBC34E3-FCB6-4AE0-B903-DA9EEE77FC49}" sibTransId="{6FAB23EB-E505-446B-BE53-320CC21FFA56}"/>
    <dgm:cxn modelId="{4EE875D3-1E5B-4CCD-AA57-618159EB3A1B}" srcId="{D1A870C2-7F1E-40B8-9DF4-7BF18BDA5619}" destId="{756B2CA2-AE99-498A-B275-2F9CF35D276C}" srcOrd="1" destOrd="0" parTransId="{5864C86B-F362-49A7-B50D-2412F600F862}" sibTransId="{8FEB107F-1963-470C-B674-8203117ABF89}"/>
    <dgm:cxn modelId="{677721B9-E2FA-43CC-9F8F-5043B204FB7D}" srcId="{EF7ABF9B-8F27-4F22-966B-35EF1B8432B7}" destId="{2B5281BE-EA96-472B-A2B5-7F252EA3FBE8}" srcOrd="0" destOrd="0" parTransId="{6371AD13-3987-4FF4-A757-B98CD5884ADE}" sibTransId="{D8D531D1-B79F-4390-9F03-0D3A9281B277}"/>
    <dgm:cxn modelId="{412143D0-93BE-43E2-B153-DADF4E1E7F72}" type="presOf" srcId="{EF7ABF9B-8F27-4F22-966B-35EF1B8432B7}" destId="{03B66795-22D3-4B49-88C2-1C8E2E12158B}" srcOrd="0" destOrd="0" presId="urn:microsoft.com/office/officeart/2009/layout/CircleArrowProcess"/>
    <dgm:cxn modelId="{7C7BC771-1BF1-47FA-9B88-519D8F702688}" type="presOf" srcId="{4C562C81-CC28-4961-BA8D-DE8C05A61B92}" destId="{2BB829D3-544E-4761-A787-952F5B2B6523}" srcOrd="0" destOrd="0" presId="urn:microsoft.com/office/officeart/2009/layout/CircleArrowProcess"/>
    <dgm:cxn modelId="{1B6C9AD6-4030-4AF5-BF3B-02C863783948}" type="presOf" srcId="{6F320006-DDC5-4C2C-BD61-B493544E6938}" destId="{AB4B905D-02A9-4177-9148-8448CFFE9B67}" srcOrd="0" destOrd="0" presId="urn:microsoft.com/office/officeart/2009/layout/CircleArrowProcess"/>
    <dgm:cxn modelId="{E7F9434D-D68C-43C5-BA62-039CBBF4B6D1}" type="presOf" srcId="{D1A870C2-7F1E-40B8-9DF4-7BF18BDA5619}" destId="{0B9BCFA4-883A-404F-8154-AA4549AA91BF}" srcOrd="0" destOrd="0" presId="urn:microsoft.com/office/officeart/2009/layout/CircleArrowProcess"/>
    <dgm:cxn modelId="{05142F1C-5212-471E-94F8-A675605240B2}" type="presParOf" srcId="{B9411416-3168-42DC-B2D7-77F8AEE04642}" destId="{45A762C6-A63B-4D47-BE51-6F5CAFF2BFEB}" srcOrd="0" destOrd="0" presId="urn:microsoft.com/office/officeart/2009/layout/CircleArrowProcess"/>
    <dgm:cxn modelId="{AD34F038-96A6-4783-BC95-EFC36155E10C}" type="presParOf" srcId="{45A762C6-A63B-4D47-BE51-6F5CAFF2BFEB}" destId="{92D41548-AC41-4DEF-A985-83AB46E74CCC}" srcOrd="0" destOrd="0" presId="urn:microsoft.com/office/officeart/2009/layout/CircleArrowProcess"/>
    <dgm:cxn modelId="{B1D9F833-2F06-47FB-A58D-64DA40C51488}" type="presParOf" srcId="{B9411416-3168-42DC-B2D7-77F8AEE04642}" destId="{2BB829D3-544E-4761-A787-952F5B2B6523}" srcOrd="1" destOrd="0" presId="urn:microsoft.com/office/officeart/2009/layout/CircleArrowProcess"/>
    <dgm:cxn modelId="{10CD0EDA-46B6-4833-BAE3-105E027E9F41}" type="presParOf" srcId="{B9411416-3168-42DC-B2D7-77F8AEE04642}" destId="{0B9BCFA4-883A-404F-8154-AA4549AA91BF}" srcOrd="2" destOrd="0" presId="urn:microsoft.com/office/officeart/2009/layout/CircleArrowProcess"/>
    <dgm:cxn modelId="{4C7F6700-B0E7-4580-9A54-80F283246049}" type="presParOf" srcId="{B9411416-3168-42DC-B2D7-77F8AEE04642}" destId="{C5951BAB-49FD-46DC-8AC0-965D1F3B61AA}" srcOrd="3" destOrd="0" presId="urn:microsoft.com/office/officeart/2009/layout/CircleArrowProcess"/>
    <dgm:cxn modelId="{992B0346-522F-4898-BB03-D5FDC716C41B}" type="presParOf" srcId="{C5951BAB-49FD-46DC-8AC0-965D1F3B61AA}" destId="{AA3CE11E-CFB0-4EF5-BEF2-04AEF1686734}" srcOrd="0" destOrd="0" presId="urn:microsoft.com/office/officeart/2009/layout/CircleArrowProcess"/>
    <dgm:cxn modelId="{3C0B827B-15BB-4966-A0CE-A09EF73CD987}" type="presParOf" srcId="{B9411416-3168-42DC-B2D7-77F8AEE04642}" destId="{AB4B905D-02A9-4177-9148-8448CFFE9B67}" srcOrd="4" destOrd="0" presId="urn:microsoft.com/office/officeart/2009/layout/CircleArrowProcess"/>
    <dgm:cxn modelId="{4B0ED5F1-E115-48DD-9FA4-E53B0EA52B2C}" type="presParOf" srcId="{B9411416-3168-42DC-B2D7-77F8AEE04642}" destId="{5343EF3C-B188-4F91-AACD-DEC7C1F5C5AB}" srcOrd="5" destOrd="0" presId="urn:microsoft.com/office/officeart/2009/layout/CircleArrowProcess"/>
    <dgm:cxn modelId="{0DA662FB-5799-49A7-9E02-54CB06EA4844}" type="presParOf" srcId="{B9411416-3168-42DC-B2D7-77F8AEE04642}" destId="{949EE168-3ED5-493D-A1FB-E890F977BA81}" srcOrd="6" destOrd="0" presId="urn:microsoft.com/office/officeart/2009/layout/CircleArrowProcess"/>
    <dgm:cxn modelId="{A6C011F6-ABB9-4707-AF8D-D31A8DCB2996}" type="presParOf" srcId="{949EE168-3ED5-493D-A1FB-E890F977BA81}" destId="{2BF90E41-4959-40FF-B48A-3D1D7B2EFBB2}" srcOrd="0" destOrd="0" presId="urn:microsoft.com/office/officeart/2009/layout/CircleArrowProcess"/>
    <dgm:cxn modelId="{2845A9FC-626B-4911-AF9B-B58C8E268F3D}" type="presParOf" srcId="{B9411416-3168-42DC-B2D7-77F8AEE04642}" destId="{A472EE91-712A-48B8-912C-C333F9ECD201}" srcOrd="7" destOrd="0" presId="urn:microsoft.com/office/officeart/2009/layout/CircleArrowProcess"/>
    <dgm:cxn modelId="{44FECAFC-C7BF-4168-A747-75D568931206}" type="presParOf" srcId="{B9411416-3168-42DC-B2D7-77F8AEE04642}" destId="{03B66795-22D3-4B49-88C2-1C8E2E12158B}" srcOrd="8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A37F9D-F551-4F49-9C4F-1CFBFD65AE5E}" type="doc">
      <dgm:prSet loTypeId="urn:microsoft.com/office/officeart/2009/layout/CircleArrowProcess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2B5281BE-EA96-472B-A2B5-7F252EA3FBE8}">
      <dgm:prSet phldrT="[Text]" custT="1"/>
      <dgm:spPr/>
      <dgm:t>
        <a:bodyPr/>
        <a:lstStyle/>
        <a:p>
          <a:r>
            <a:rPr lang="en-US" sz="1600" dirty="0" smtClean="0"/>
            <a:t>SharePoint search in Outlook</a:t>
          </a:r>
          <a:endParaRPr lang="en-US" sz="1600" dirty="0"/>
        </a:p>
      </dgm:t>
    </dgm:pt>
    <dgm:pt modelId="{6371AD13-3987-4FF4-A757-B98CD5884ADE}" type="parTrans" cxnId="{677721B9-E2FA-43CC-9F8F-5043B204FB7D}">
      <dgm:prSet/>
      <dgm:spPr/>
      <dgm:t>
        <a:bodyPr/>
        <a:lstStyle/>
        <a:p>
          <a:endParaRPr lang="en-US" sz="1400"/>
        </a:p>
      </dgm:t>
    </dgm:pt>
    <dgm:pt modelId="{D8D531D1-B79F-4390-9F03-0D3A9281B277}" type="sibTrans" cxnId="{677721B9-E2FA-43CC-9F8F-5043B204FB7D}">
      <dgm:prSet/>
      <dgm:spPr/>
      <dgm:t>
        <a:bodyPr/>
        <a:lstStyle/>
        <a:p>
          <a:endParaRPr lang="en-US" sz="1400"/>
        </a:p>
      </dgm:t>
    </dgm:pt>
    <dgm:pt modelId="{6F320006-DDC5-4C2C-BD61-B493544E6938}">
      <dgm:prSet phldrT="[Text]" custT="1"/>
      <dgm:spPr/>
      <dgm:t>
        <a:bodyPr/>
        <a:lstStyle/>
        <a:p>
          <a:r>
            <a:rPr lang="en-US" sz="1600" dirty="0" smtClean="0"/>
            <a:t>Automatically capture email metadata</a:t>
          </a:r>
          <a:endParaRPr lang="en-US" sz="1600" dirty="0"/>
        </a:p>
      </dgm:t>
    </dgm:pt>
    <dgm:pt modelId="{139AD0E8-ACE3-4044-969C-17F11DF9E1B3}" type="parTrans" cxnId="{AE50D758-BB50-428D-A5C1-75C71E864B10}">
      <dgm:prSet/>
      <dgm:spPr/>
      <dgm:t>
        <a:bodyPr/>
        <a:lstStyle/>
        <a:p>
          <a:endParaRPr lang="en-CA"/>
        </a:p>
      </dgm:t>
    </dgm:pt>
    <dgm:pt modelId="{9AE686B8-6100-4CF6-AD7C-4BCB3EE0B409}" type="sibTrans" cxnId="{AE50D758-BB50-428D-A5C1-75C71E864B10}">
      <dgm:prSet/>
      <dgm:spPr/>
      <dgm:t>
        <a:bodyPr/>
        <a:lstStyle/>
        <a:p>
          <a:endParaRPr lang="en-CA"/>
        </a:p>
      </dgm:t>
    </dgm:pt>
    <dgm:pt modelId="{4C562C81-CC28-4961-BA8D-DE8C05A61B92}">
      <dgm:prSet phldrT="[Text]" custT="1"/>
      <dgm:spPr/>
      <dgm:t>
        <a:bodyPr/>
        <a:lstStyle/>
        <a:p>
          <a:r>
            <a:rPr lang="en-US" sz="1600" dirty="0" smtClean="0"/>
            <a:t>Manage SharePoint through Outlook</a:t>
          </a:r>
          <a:endParaRPr lang="en-US" sz="1600" dirty="0"/>
        </a:p>
      </dgm:t>
    </dgm:pt>
    <dgm:pt modelId="{BF963C4D-932A-4A5B-9A6F-EC9F8770741C}" type="parTrans" cxnId="{C13A5DB2-D1D7-453A-813A-4C1113B75A8A}">
      <dgm:prSet/>
      <dgm:spPr/>
      <dgm:t>
        <a:bodyPr/>
        <a:lstStyle/>
        <a:p>
          <a:endParaRPr lang="en-CA"/>
        </a:p>
      </dgm:t>
    </dgm:pt>
    <dgm:pt modelId="{507A53C7-8AFE-4E38-9761-26389A89F2E5}" type="sibTrans" cxnId="{C13A5DB2-D1D7-453A-813A-4C1113B75A8A}">
      <dgm:prSet/>
      <dgm:spPr/>
      <dgm:t>
        <a:bodyPr/>
        <a:lstStyle/>
        <a:p>
          <a:endParaRPr lang="en-CA"/>
        </a:p>
      </dgm:t>
    </dgm:pt>
    <dgm:pt modelId="{CE595802-32BD-458C-A63A-AE900E7D9594}">
      <dgm:prSet phldrT="[Text]" custT="1"/>
      <dgm:spPr/>
      <dgm:t>
        <a:bodyPr/>
        <a:lstStyle/>
        <a:p>
          <a:r>
            <a:rPr lang="en-US" sz="1600" dirty="0" smtClean="0"/>
            <a:t>Drag-and-drop emails to SharePoint</a:t>
          </a:r>
          <a:endParaRPr lang="en-US" sz="1600" dirty="0"/>
        </a:p>
      </dgm:t>
    </dgm:pt>
    <dgm:pt modelId="{B3129BD0-760E-49CF-B4C2-DFB07AC36436}" type="parTrans" cxnId="{181D6B60-37AF-4951-B032-DBC36669DFE9}">
      <dgm:prSet/>
      <dgm:spPr/>
      <dgm:t>
        <a:bodyPr/>
        <a:lstStyle/>
        <a:p>
          <a:endParaRPr lang="en-CA"/>
        </a:p>
      </dgm:t>
    </dgm:pt>
    <dgm:pt modelId="{4263560D-42FB-41FA-87D0-2706CF3D9BF8}" type="sibTrans" cxnId="{181D6B60-37AF-4951-B032-DBC36669DFE9}">
      <dgm:prSet/>
      <dgm:spPr/>
      <dgm:t>
        <a:bodyPr/>
        <a:lstStyle/>
        <a:p>
          <a:endParaRPr lang="en-CA"/>
        </a:p>
      </dgm:t>
    </dgm:pt>
    <dgm:pt modelId="{88623B07-D9E4-40AC-A156-55A57483349A}">
      <dgm:prSet phldrT="[Text]" custT="1"/>
      <dgm:spPr/>
      <dgm:t>
        <a:bodyPr/>
        <a:lstStyle/>
        <a:p>
          <a:r>
            <a:rPr lang="en-US" sz="1600" dirty="0" smtClean="0"/>
            <a:t>Move/copy using Outlook rules or Quick Steps</a:t>
          </a:r>
          <a:endParaRPr lang="en-US" sz="1600" dirty="0"/>
        </a:p>
      </dgm:t>
    </dgm:pt>
    <dgm:pt modelId="{F8152C3D-FC12-4069-8D30-EBB1A85162A0}" type="parTrans" cxnId="{C27658CD-4AEE-492C-A37D-B63104E70F84}">
      <dgm:prSet/>
      <dgm:spPr/>
      <dgm:t>
        <a:bodyPr/>
        <a:lstStyle/>
        <a:p>
          <a:endParaRPr lang="en-CA"/>
        </a:p>
      </dgm:t>
    </dgm:pt>
    <dgm:pt modelId="{72994A5D-09EB-403C-9911-3A54B5F44788}" type="sibTrans" cxnId="{C27658CD-4AEE-492C-A37D-B63104E70F84}">
      <dgm:prSet/>
      <dgm:spPr/>
      <dgm:t>
        <a:bodyPr/>
        <a:lstStyle/>
        <a:p>
          <a:endParaRPr lang="en-CA"/>
        </a:p>
      </dgm:t>
    </dgm:pt>
    <dgm:pt modelId="{5D203B6D-AA95-4E24-ABA6-A7E420BAC2D1}">
      <dgm:prSet phldrT="[Text]" custT="1"/>
      <dgm:spPr/>
      <dgm:t>
        <a:bodyPr/>
        <a:lstStyle/>
        <a:p>
          <a:r>
            <a:rPr lang="en-US" sz="1600" dirty="0" smtClean="0"/>
            <a:t>Single-click send and file in SharePoint</a:t>
          </a:r>
          <a:endParaRPr lang="en-US" sz="1600" dirty="0"/>
        </a:p>
      </dgm:t>
    </dgm:pt>
    <dgm:pt modelId="{9CE8628A-80EA-4770-AEB4-5E7EB037C134}" type="parTrans" cxnId="{FD6BD553-32BA-408E-936B-77393DAE5315}">
      <dgm:prSet/>
      <dgm:spPr/>
      <dgm:t>
        <a:bodyPr/>
        <a:lstStyle/>
        <a:p>
          <a:endParaRPr lang="en-CA"/>
        </a:p>
      </dgm:t>
    </dgm:pt>
    <dgm:pt modelId="{C3A1AFC3-1219-463B-8CD8-3CEFE31E0324}" type="sibTrans" cxnId="{FD6BD553-32BA-408E-936B-77393DAE5315}">
      <dgm:prSet/>
      <dgm:spPr/>
      <dgm:t>
        <a:bodyPr/>
        <a:lstStyle/>
        <a:p>
          <a:endParaRPr lang="en-CA"/>
        </a:p>
      </dgm:t>
    </dgm:pt>
    <dgm:pt modelId="{5F5B3C7C-D839-405A-B4CA-23DC6A5B8907}">
      <dgm:prSet phldrT="[Text]" custT="1"/>
      <dgm:spPr/>
      <dgm:t>
        <a:bodyPr/>
        <a:lstStyle/>
        <a:p>
          <a:r>
            <a:rPr lang="en-US" sz="1600" dirty="0" smtClean="0"/>
            <a:t>Replace attachments with SharePoint links</a:t>
          </a:r>
          <a:endParaRPr lang="en-US" sz="1600" dirty="0"/>
        </a:p>
      </dgm:t>
    </dgm:pt>
    <dgm:pt modelId="{56F0BCE2-41EA-4F0E-A432-1DAF52D9326E}" type="parTrans" cxnId="{DE0E9D5D-B49C-4C24-ABA7-2EB847B0D91F}">
      <dgm:prSet/>
      <dgm:spPr/>
      <dgm:t>
        <a:bodyPr/>
        <a:lstStyle/>
        <a:p>
          <a:endParaRPr lang="en-CA"/>
        </a:p>
      </dgm:t>
    </dgm:pt>
    <dgm:pt modelId="{BB483BF7-6B61-421C-B490-B315371EA0F0}" type="sibTrans" cxnId="{DE0E9D5D-B49C-4C24-ABA7-2EB847B0D91F}">
      <dgm:prSet/>
      <dgm:spPr/>
      <dgm:t>
        <a:bodyPr/>
        <a:lstStyle/>
        <a:p>
          <a:endParaRPr lang="en-CA"/>
        </a:p>
      </dgm:t>
    </dgm:pt>
    <dgm:pt modelId="{D071F28F-88AF-470E-84CB-564B24B706EE}">
      <dgm:prSet phldrT="[Text]" custT="1"/>
      <dgm:spPr/>
      <dgm:t>
        <a:bodyPr/>
        <a:lstStyle/>
        <a:p>
          <a:r>
            <a:rPr lang="en-US" sz="1600" dirty="0" smtClean="0"/>
            <a:t>Apply custom and managed metadata</a:t>
          </a:r>
          <a:endParaRPr lang="en-US" sz="1600" dirty="0"/>
        </a:p>
      </dgm:t>
    </dgm:pt>
    <dgm:pt modelId="{604B5C55-BD92-4A4C-B888-DEE7E0DB48FA}" type="parTrans" cxnId="{56B2144A-4436-45F3-9A88-EEBEF4F6DF70}">
      <dgm:prSet/>
      <dgm:spPr/>
      <dgm:t>
        <a:bodyPr/>
        <a:lstStyle/>
        <a:p>
          <a:endParaRPr lang="en-CA"/>
        </a:p>
      </dgm:t>
    </dgm:pt>
    <dgm:pt modelId="{9294585B-E8EA-48DC-ACDE-580DC6A47975}" type="sibTrans" cxnId="{56B2144A-4436-45F3-9A88-EEBEF4F6DF70}">
      <dgm:prSet/>
      <dgm:spPr/>
      <dgm:t>
        <a:bodyPr/>
        <a:lstStyle/>
        <a:p>
          <a:endParaRPr lang="en-CA"/>
        </a:p>
      </dgm:t>
    </dgm:pt>
    <dgm:pt modelId="{2B64E994-E2B2-44B4-812E-84F98DC6BE8C}">
      <dgm:prSet phldrT="[Text]" custT="1"/>
      <dgm:spPr/>
      <dgm:t>
        <a:bodyPr/>
        <a:lstStyle/>
        <a:p>
          <a:r>
            <a:rPr lang="en-US" sz="1600" dirty="0" smtClean="0"/>
            <a:t>Offline caching of SharePoint content</a:t>
          </a:r>
          <a:endParaRPr lang="en-US" sz="1600" dirty="0"/>
        </a:p>
      </dgm:t>
    </dgm:pt>
    <dgm:pt modelId="{73C8DFBF-1C8A-4060-8D85-671839247D22}" type="parTrans" cxnId="{14463F30-F5B7-46FB-8B59-583F023ADF8F}">
      <dgm:prSet/>
      <dgm:spPr/>
      <dgm:t>
        <a:bodyPr/>
        <a:lstStyle/>
        <a:p>
          <a:endParaRPr lang="en-CA"/>
        </a:p>
      </dgm:t>
    </dgm:pt>
    <dgm:pt modelId="{E4386B75-7839-4B0E-AE8D-7CF27F41E12E}" type="sibTrans" cxnId="{14463F30-F5B7-46FB-8B59-583F023ADF8F}">
      <dgm:prSet/>
      <dgm:spPr/>
      <dgm:t>
        <a:bodyPr/>
        <a:lstStyle/>
        <a:p>
          <a:endParaRPr lang="en-CA"/>
        </a:p>
      </dgm:t>
    </dgm:pt>
    <dgm:pt modelId="{E1D0B2FB-EEFA-4EA4-B68A-CBF54A97C542}">
      <dgm:prSet phldrT="[Text]" custT="1"/>
      <dgm:spPr/>
      <dgm:t>
        <a:bodyPr/>
        <a:lstStyle/>
        <a:p>
          <a:endParaRPr lang="en-US" sz="1600" dirty="0">
            <a:solidFill>
              <a:srgbClr val="17375E"/>
            </a:solidFill>
          </a:endParaRPr>
        </a:p>
      </dgm:t>
    </dgm:pt>
    <dgm:pt modelId="{FB4E6238-FC76-4D69-B3FF-1902CCF29173}" type="parTrans" cxnId="{549EFC98-08A6-45EB-A805-23661B60925A}">
      <dgm:prSet/>
      <dgm:spPr/>
      <dgm:t>
        <a:bodyPr/>
        <a:lstStyle/>
        <a:p>
          <a:endParaRPr lang="en-CA"/>
        </a:p>
      </dgm:t>
    </dgm:pt>
    <dgm:pt modelId="{E542BBAA-B53B-4128-8BC5-81F1A8385A01}" type="sibTrans" cxnId="{549EFC98-08A6-45EB-A805-23661B60925A}">
      <dgm:prSet/>
      <dgm:spPr/>
      <dgm:t>
        <a:bodyPr/>
        <a:lstStyle/>
        <a:p>
          <a:endParaRPr lang="en-CA"/>
        </a:p>
      </dgm:t>
    </dgm:pt>
    <dgm:pt modelId="{240CB16D-9E1F-462A-8622-DC0C404F425E}">
      <dgm:prSet phldrT="[Text]" custT="1"/>
      <dgm:spPr/>
      <dgm:t>
        <a:bodyPr/>
        <a:lstStyle/>
        <a:p>
          <a:r>
            <a:rPr lang="en-US" sz="1600" dirty="0" smtClean="0"/>
            <a:t>Select content type</a:t>
          </a:r>
          <a:endParaRPr lang="en-US" sz="1600" dirty="0"/>
        </a:p>
      </dgm:t>
    </dgm:pt>
    <dgm:pt modelId="{C1A40FDC-D2AD-41E6-BB05-E0B37D8546A7}" type="parTrans" cxnId="{6657E4B3-45A8-4A01-B1C3-7B4C8FE2AD26}">
      <dgm:prSet/>
      <dgm:spPr/>
      <dgm:t>
        <a:bodyPr/>
        <a:lstStyle/>
        <a:p>
          <a:endParaRPr lang="en-CA"/>
        </a:p>
      </dgm:t>
    </dgm:pt>
    <dgm:pt modelId="{119D68DC-7735-41E5-B4C4-E85E21B1A45F}" type="sibTrans" cxnId="{6657E4B3-45A8-4A01-B1C3-7B4C8FE2AD26}">
      <dgm:prSet/>
      <dgm:spPr/>
      <dgm:t>
        <a:bodyPr/>
        <a:lstStyle/>
        <a:p>
          <a:endParaRPr lang="en-CA"/>
        </a:p>
      </dgm:t>
    </dgm:pt>
    <dgm:pt modelId="{F5CB3FC4-6B7C-4A7E-86A3-1D42648F7D65}">
      <dgm:prSet phldrT="[Text]" custT="1"/>
      <dgm:spPr/>
      <dgm:t>
        <a:bodyPr/>
        <a:lstStyle/>
        <a:p>
          <a:r>
            <a:rPr lang="en-US" sz="1600" dirty="0" smtClean="0"/>
            <a:t>View SharePoint in Outlook or Windows Explorer</a:t>
          </a:r>
          <a:endParaRPr lang="en-US" sz="1600" dirty="0"/>
        </a:p>
      </dgm:t>
    </dgm:pt>
    <dgm:pt modelId="{105235CA-F6A3-451D-B707-96C04720A41F}" type="parTrans" cxnId="{9325950A-E75E-4BF8-B7E2-05B870755241}">
      <dgm:prSet/>
      <dgm:spPr/>
      <dgm:t>
        <a:bodyPr/>
        <a:lstStyle/>
        <a:p>
          <a:endParaRPr lang="en-CA"/>
        </a:p>
      </dgm:t>
    </dgm:pt>
    <dgm:pt modelId="{207A5D39-7A73-4867-BC50-2DB1C14FFB59}" type="sibTrans" cxnId="{9325950A-E75E-4BF8-B7E2-05B870755241}">
      <dgm:prSet/>
      <dgm:spPr/>
      <dgm:t>
        <a:bodyPr/>
        <a:lstStyle/>
        <a:p>
          <a:endParaRPr lang="en-CA"/>
        </a:p>
      </dgm:t>
    </dgm:pt>
    <dgm:pt modelId="{1F154FC0-DE1B-4CCF-9DC2-A1460234E1DA}">
      <dgm:prSet phldrT="[Text]" custT="1"/>
      <dgm:spPr/>
      <dgm:t>
        <a:bodyPr/>
        <a:lstStyle/>
        <a:p>
          <a:r>
            <a:rPr lang="en-US" sz="1600" dirty="0" smtClean="0"/>
            <a:t>File from mobile devices or OWA</a:t>
          </a:r>
          <a:endParaRPr lang="en-US" sz="1600" dirty="0"/>
        </a:p>
      </dgm:t>
    </dgm:pt>
    <dgm:pt modelId="{9CFEFE91-51AB-4E02-8D99-1614F5852C3E}" type="parTrans" cxnId="{32DF082A-792F-4100-AE2F-E78F69202F1C}">
      <dgm:prSet/>
      <dgm:spPr/>
      <dgm:t>
        <a:bodyPr/>
        <a:lstStyle/>
        <a:p>
          <a:endParaRPr lang="en-CA"/>
        </a:p>
      </dgm:t>
    </dgm:pt>
    <dgm:pt modelId="{2BC4B5AA-AA97-4732-9C2C-E1A39ADE1638}" type="sibTrans" cxnId="{32DF082A-792F-4100-AE2F-E78F69202F1C}">
      <dgm:prSet/>
      <dgm:spPr/>
      <dgm:t>
        <a:bodyPr/>
        <a:lstStyle/>
        <a:p>
          <a:endParaRPr lang="en-CA"/>
        </a:p>
      </dgm:t>
    </dgm:pt>
    <dgm:pt modelId="{5E274DE0-E885-4EE0-A150-BA2D2DBE5219}">
      <dgm:prSet phldrT="[Text]" custT="1"/>
      <dgm:spPr/>
      <dgm:t>
        <a:bodyPr/>
        <a:lstStyle/>
        <a:p>
          <a:r>
            <a:rPr lang="en-US" sz="1600" dirty="0" smtClean="0"/>
            <a:t>Mark as filed</a:t>
          </a:r>
          <a:endParaRPr lang="en-US" sz="1600" dirty="0"/>
        </a:p>
      </dgm:t>
    </dgm:pt>
    <dgm:pt modelId="{BFCEA033-5A7C-4421-900D-EACB095B5992}" type="parTrans" cxnId="{BE7013FC-DE4F-4A2E-9B6F-13FE89CE6E2D}">
      <dgm:prSet/>
      <dgm:spPr/>
      <dgm:t>
        <a:bodyPr/>
        <a:lstStyle/>
        <a:p>
          <a:endParaRPr lang="en-CA"/>
        </a:p>
      </dgm:t>
    </dgm:pt>
    <dgm:pt modelId="{7DF3B1A0-E5AC-47F7-AE82-021DEA38EED2}" type="sibTrans" cxnId="{BE7013FC-DE4F-4A2E-9B6F-13FE89CE6E2D}">
      <dgm:prSet/>
      <dgm:spPr/>
      <dgm:t>
        <a:bodyPr/>
        <a:lstStyle/>
        <a:p>
          <a:endParaRPr lang="en-CA"/>
        </a:p>
      </dgm:t>
    </dgm:pt>
    <dgm:pt modelId="{EF7ABF9B-8F27-4F22-966B-35EF1B8432B7}">
      <dgm:prSet phldrT="[Text]" custT="1"/>
      <dgm:spPr/>
      <dgm:t>
        <a:bodyPr/>
        <a:lstStyle/>
        <a:p>
          <a:r>
            <a:rPr lang="en-US" sz="2000" b="1" dirty="0" smtClean="0"/>
            <a:t>Find</a:t>
          </a:r>
          <a:endParaRPr lang="en-US" sz="2000" b="1" dirty="0"/>
        </a:p>
      </dgm:t>
    </dgm:pt>
    <dgm:pt modelId="{6CF8DCE1-9938-47E4-896A-F2C06843F33F}" type="sibTrans" cxnId="{8BD6DB0A-F5AE-4CAB-A015-1680C73356CE}">
      <dgm:prSet/>
      <dgm:spPr/>
      <dgm:t>
        <a:bodyPr/>
        <a:lstStyle/>
        <a:p>
          <a:endParaRPr lang="en-US" sz="1400"/>
        </a:p>
      </dgm:t>
    </dgm:pt>
    <dgm:pt modelId="{A9B5C64D-2C9B-45BB-8E73-7E232454F305}" type="parTrans" cxnId="{8BD6DB0A-F5AE-4CAB-A015-1680C73356CE}">
      <dgm:prSet/>
      <dgm:spPr/>
      <dgm:t>
        <a:bodyPr/>
        <a:lstStyle/>
        <a:p>
          <a:endParaRPr lang="en-US" sz="1400"/>
        </a:p>
      </dgm:t>
    </dgm:pt>
    <dgm:pt modelId="{8014692A-A575-4226-A432-5B940617534F}">
      <dgm:prSet phldrT="[Text]" custT="1"/>
      <dgm:spPr/>
      <dgm:t>
        <a:bodyPr/>
        <a:lstStyle/>
        <a:p>
          <a:r>
            <a:rPr lang="en-US" sz="2000" b="1" dirty="0" smtClean="0"/>
            <a:t>Tag</a:t>
          </a:r>
          <a:endParaRPr lang="en-US" sz="2000" b="1" dirty="0"/>
        </a:p>
      </dgm:t>
    </dgm:pt>
    <dgm:pt modelId="{AE76E74F-2692-4FA0-907E-0BF81D896856}" type="sibTrans" cxnId="{835F7915-5E96-4706-8756-7E05A359C6E8}">
      <dgm:prSet/>
      <dgm:spPr/>
      <dgm:t>
        <a:bodyPr/>
        <a:lstStyle/>
        <a:p>
          <a:endParaRPr lang="en-US" sz="1400"/>
        </a:p>
      </dgm:t>
    </dgm:pt>
    <dgm:pt modelId="{AE8DD059-47B2-4121-B096-E962D4F611ED}" type="parTrans" cxnId="{835F7915-5E96-4706-8756-7E05A359C6E8}">
      <dgm:prSet/>
      <dgm:spPr/>
      <dgm:t>
        <a:bodyPr/>
        <a:lstStyle/>
        <a:p>
          <a:endParaRPr lang="en-US" sz="1400"/>
        </a:p>
      </dgm:t>
    </dgm:pt>
    <dgm:pt modelId="{D1A870C2-7F1E-40B8-9DF4-7BF18BDA5619}">
      <dgm:prSet phldrT="[Text]" custT="1"/>
      <dgm:spPr/>
      <dgm:t>
        <a:bodyPr/>
        <a:lstStyle/>
        <a:p>
          <a:r>
            <a:rPr lang="en-US" sz="2000" b="1" dirty="0" smtClean="0"/>
            <a:t>Capture</a:t>
          </a:r>
          <a:endParaRPr lang="en-US" sz="2000" b="1" dirty="0"/>
        </a:p>
      </dgm:t>
    </dgm:pt>
    <dgm:pt modelId="{6FAB23EB-E505-446B-BE53-320CC21FFA56}" type="sibTrans" cxnId="{CB4587DE-7C29-4CB0-8709-D8A40734D25C}">
      <dgm:prSet/>
      <dgm:spPr/>
      <dgm:t>
        <a:bodyPr/>
        <a:lstStyle/>
        <a:p>
          <a:endParaRPr lang="en-US" sz="1400"/>
        </a:p>
      </dgm:t>
    </dgm:pt>
    <dgm:pt modelId="{FBBC34E3-FCB6-4AE0-B903-DA9EEE77FC49}" type="parTrans" cxnId="{CB4587DE-7C29-4CB0-8709-D8A40734D25C}">
      <dgm:prSet/>
      <dgm:spPr/>
      <dgm:t>
        <a:bodyPr/>
        <a:lstStyle/>
        <a:p>
          <a:endParaRPr lang="en-US" sz="1400"/>
        </a:p>
      </dgm:t>
    </dgm:pt>
    <dgm:pt modelId="{B9411416-3168-42DC-B2D7-77F8AEE04642}" type="pres">
      <dgm:prSet presAssocID="{40A37F9D-F551-4F49-9C4F-1CFBFD65AE5E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5A762C6-A63B-4D47-BE51-6F5CAFF2BFEB}" type="pres">
      <dgm:prSet presAssocID="{D1A870C2-7F1E-40B8-9DF4-7BF18BDA5619}" presName="Accent1" presStyleCnt="0"/>
      <dgm:spPr/>
      <dgm:t>
        <a:bodyPr/>
        <a:lstStyle/>
        <a:p>
          <a:endParaRPr lang="en-US"/>
        </a:p>
      </dgm:t>
    </dgm:pt>
    <dgm:pt modelId="{92D41548-AC41-4DEF-A985-83AB46E74CCC}" type="pres">
      <dgm:prSet presAssocID="{D1A870C2-7F1E-40B8-9DF4-7BF18BDA5619}" presName="Accent" presStyleLbl="node1" presStyleIdx="0" presStyleCnt="3" custScaleX="100000" custLinFactNeighborX="-46388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2BB829D3-544E-4761-A787-952F5B2B6523}" type="pres">
      <dgm:prSet presAssocID="{D1A870C2-7F1E-40B8-9DF4-7BF18BDA5619}" presName="Child1" presStyleLbl="revTx" presStyleIdx="0" presStyleCnt="6" custScaleX="376777" custScaleY="180112" custLinFactNeighborX="73484" custLinFactNeighborY="-325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9BCFA4-883A-404F-8154-AA4549AA91BF}" type="pres">
      <dgm:prSet presAssocID="{D1A870C2-7F1E-40B8-9DF4-7BF18BDA5619}" presName="Parent1" presStyleLbl="revTx" presStyleIdx="1" presStyleCnt="6" custScaleX="100000" custLinFactNeighborX="-8348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951BAB-49FD-46DC-8AC0-965D1F3B61AA}" type="pres">
      <dgm:prSet presAssocID="{8014692A-A575-4226-A432-5B940617534F}" presName="Accent2" presStyleCnt="0"/>
      <dgm:spPr/>
      <dgm:t>
        <a:bodyPr/>
        <a:lstStyle/>
        <a:p>
          <a:endParaRPr lang="en-US"/>
        </a:p>
      </dgm:t>
    </dgm:pt>
    <dgm:pt modelId="{AA3CE11E-CFB0-4EF5-BEF2-04AEF1686734}" type="pres">
      <dgm:prSet presAssocID="{8014692A-A575-4226-A432-5B940617534F}" presName="Accent" presStyleLbl="node1" presStyleIdx="1" presStyleCnt="3" custScaleX="100000" custLinFactNeighborX="-46388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AB4B905D-02A9-4177-9148-8448CFFE9B67}" type="pres">
      <dgm:prSet presAssocID="{8014692A-A575-4226-A432-5B940617534F}" presName="Child2" presStyleLbl="revTx" presStyleIdx="2" presStyleCnt="6" custScaleX="382736" custScaleY="103975" custLinFactX="36" custLinFactNeighborX="100000" custLinFactNeighborY="215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43EF3C-B188-4F91-AACD-DEC7C1F5C5AB}" type="pres">
      <dgm:prSet presAssocID="{8014692A-A575-4226-A432-5B940617534F}" presName="Parent2" presStyleLbl="revTx" presStyleIdx="3" presStyleCnt="6" custScaleX="114388" custLinFactNeighborX="-8348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EE168-3ED5-493D-A1FB-E890F977BA81}" type="pres">
      <dgm:prSet presAssocID="{EF7ABF9B-8F27-4F22-966B-35EF1B8432B7}" presName="Accent3" presStyleCnt="0"/>
      <dgm:spPr/>
      <dgm:t>
        <a:bodyPr/>
        <a:lstStyle/>
        <a:p>
          <a:endParaRPr lang="en-US"/>
        </a:p>
      </dgm:t>
    </dgm:pt>
    <dgm:pt modelId="{2BF90E41-4959-40FF-B48A-3D1D7B2EFBB2}" type="pres">
      <dgm:prSet presAssocID="{EF7ABF9B-8F27-4F22-966B-35EF1B8432B7}" presName="Accent" presStyleLbl="node1" presStyleIdx="2" presStyleCnt="3" custScaleX="100000" custLinFactNeighborX="-53993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A472EE91-712A-48B8-912C-C333F9ECD201}" type="pres">
      <dgm:prSet presAssocID="{EF7ABF9B-8F27-4F22-966B-35EF1B8432B7}" presName="Child3" presStyleLbl="revTx" presStyleIdx="4" presStyleCnt="6" custScaleX="374286" custScaleY="117782" custLinFactNeighborX="72488" custLinFactNeighborY="505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B66795-22D3-4B49-88C2-1C8E2E12158B}" type="pres">
      <dgm:prSet presAssocID="{EF7ABF9B-8F27-4F22-966B-35EF1B8432B7}" presName="Parent3" presStyleLbl="revTx" presStyleIdx="5" presStyleCnt="6" custScaleX="100000" custLinFactNeighborX="-8348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7013FC-DE4F-4A2E-9B6F-13FE89CE6E2D}" srcId="{8014692A-A575-4226-A432-5B940617534F}" destId="{5E274DE0-E885-4EE0-A150-BA2D2DBE5219}" srcOrd="3" destOrd="0" parTransId="{BFCEA033-5A7C-4421-900D-EACB095B5992}" sibTransId="{7DF3B1A0-E5AC-47F7-AE82-021DEA38EED2}"/>
    <dgm:cxn modelId="{9325950A-E75E-4BF8-B7E2-05B870755241}" srcId="{EF7ABF9B-8F27-4F22-966B-35EF1B8432B7}" destId="{F5CB3FC4-6B7C-4A7E-86A3-1D42648F7D65}" srcOrd="0" destOrd="0" parTransId="{105235CA-F6A3-451D-B707-96C04720A41F}" sibTransId="{207A5D39-7A73-4867-BC50-2DB1C14FFB59}"/>
    <dgm:cxn modelId="{B00220C7-221B-4C36-918A-251A52175A01}" type="presOf" srcId="{E1D0B2FB-EEFA-4EA4-B68A-CBF54A97C542}" destId="{A472EE91-712A-48B8-912C-C333F9ECD201}" srcOrd="0" destOrd="3" presId="urn:microsoft.com/office/officeart/2009/layout/CircleArrowProcess"/>
    <dgm:cxn modelId="{549EFC98-08A6-45EB-A805-23661B60925A}" srcId="{EF7ABF9B-8F27-4F22-966B-35EF1B8432B7}" destId="{E1D0B2FB-EEFA-4EA4-B68A-CBF54A97C542}" srcOrd="3" destOrd="0" parTransId="{FB4E6238-FC76-4D69-B3FF-1902CCF29173}" sibTransId="{E542BBAA-B53B-4128-8BC5-81F1A8385A01}"/>
    <dgm:cxn modelId="{15662249-8E06-40D9-8660-E686327FCAE1}" type="presOf" srcId="{5D203B6D-AA95-4E24-ABA6-A7E420BAC2D1}" destId="{2BB829D3-544E-4761-A787-952F5B2B6523}" srcOrd="0" destOrd="3" presId="urn:microsoft.com/office/officeart/2009/layout/CircleArrowProcess"/>
    <dgm:cxn modelId="{14463F30-F5B7-46FB-8B59-583F023ADF8F}" srcId="{EF7ABF9B-8F27-4F22-966B-35EF1B8432B7}" destId="{2B64E994-E2B2-44B4-812E-84F98DC6BE8C}" srcOrd="2" destOrd="0" parTransId="{73C8DFBF-1C8A-4060-8D85-671839247D22}" sibTransId="{E4386B75-7839-4B0E-AE8D-7CF27F41E12E}"/>
    <dgm:cxn modelId="{B732F50C-3443-4B5B-8208-9FA464B5E4D8}" type="presOf" srcId="{240CB16D-9E1F-462A-8622-DC0C404F425E}" destId="{AB4B905D-02A9-4177-9148-8448CFFE9B67}" srcOrd="0" destOrd="2" presId="urn:microsoft.com/office/officeart/2009/layout/CircleArrowProcess"/>
    <dgm:cxn modelId="{CF006F3B-9FC5-43AF-8997-F32708855068}" type="presOf" srcId="{2B64E994-E2B2-44B4-812E-84F98DC6BE8C}" destId="{A472EE91-712A-48B8-912C-C333F9ECD201}" srcOrd="0" destOrd="2" presId="urn:microsoft.com/office/officeart/2009/layout/CircleArrowProcess"/>
    <dgm:cxn modelId="{521F74BB-5BF6-4479-A16E-7C0D6BADF10A}" type="presOf" srcId="{5E274DE0-E885-4EE0-A150-BA2D2DBE5219}" destId="{AB4B905D-02A9-4177-9148-8448CFFE9B67}" srcOrd="0" destOrd="3" presId="urn:microsoft.com/office/officeart/2009/layout/CircleArrowProcess"/>
    <dgm:cxn modelId="{9C681768-A8D7-44E0-93EF-4EBBF800EB05}" type="presOf" srcId="{EF7ABF9B-8F27-4F22-966B-35EF1B8432B7}" destId="{03B66795-22D3-4B49-88C2-1C8E2E12158B}" srcOrd="0" destOrd="0" presId="urn:microsoft.com/office/officeart/2009/layout/CircleArrowProcess"/>
    <dgm:cxn modelId="{645427AA-3196-4E01-98FB-8AE8CE03A012}" type="presOf" srcId="{F5CB3FC4-6B7C-4A7E-86A3-1D42648F7D65}" destId="{A472EE91-712A-48B8-912C-C333F9ECD201}" srcOrd="0" destOrd="0" presId="urn:microsoft.com/office/officeart/2009/layout/CircleArrowProcess"/>
    <dgm:cxn modelId="{CD43E3FB-C29F-4DF0-B709-3D77E327AC93}" type="presOf" srcId="{4C562C81-CC28-4961-BA8D-DE8C05A61B92}" destId="{2BB829D3-544E-4761-A787-952F5B2B6523}" srcOrd="0" destOrd="0" presId="urn:microsoft.com/office/officeart/2009/layout/CircleArrowProcess"/>
    <dgm:cxn modelId="{DE0E9D5D-B49C-4C24-ABA7-2EB847B0D91F}" srcId="{D1A870C2-7F1E-40B8-9DF4-7BF18BDA5619}" destId="{5F5B3C7C-D839-405A-B4CA-23DC6A5B8907}" srcOrd="4" destOrd="0" parTransId="{56F0BCE2-41EA-4F0E-A432-1DAF52D9326E}" sibTransId="{BB483BF7-6B61-421C-B490-B315371EA0F0}"/>
    <dgm:cxn modelId="{8BD6DB0A-F5AE-4CAB-A015-1680C73356CE}" srcId="{40A37F9D-F551-4F49-9C4F-1CFBFD65AE5E}" destId="{EF7ABF9B-8F27-4F22-966B-35EF1B8432B7}" srcOrd="2" destOrd="0" parTransId="{A9B5C64D-2C9B-45BB-8E73-7E232454F305}" sibTransId="{6CF8DCE1-9938-47E4-896A-F2C06843F33F}"/>
    <dgm:cxn modelId="{FD6BD553-32BA-408E-936B-77393DAE5315}" srcId="{D1A870C2-7F1E-40B8-9DF4-7BF18BDA5619}" destId="{5D203B6D-AA95-4E24-ABA6-A7E420BAC2D1}" srcOrd="3" destOrd="0" parTransId="{9CE8628A-80EA-4770-AEB4-5E7EB037C134}" sibTransId="{C3A1AFC3-1219-463B-8CD8-3CEFE31E0324}"/>
    <dgm:cxn modelId="{8525AB34-F40A-4CE6-B52B-B46C42667192}" type="presOf" srcId="{CE595802-32BD-458C-A63A-AE900E7D9594}" destId="{2BB829D3-544E-4761-A787-952F5B2B6523}" srcOrd="0" destOrd="1" presId="urn:microsoft.com/office/officeart/2009/layout/CircleArrowProcess"/>
    <dgm:cxn modelId="{A50543D2-FDDB-408D-9B4D-17E19297A064}" type="presOf" srcId="{D071F28F-88AF-470E-84CB-564B24B706EE}" destId="{AB4B905D-02A9-4177-9148-8448CFFE9B67}" srcOrd="0" destOrd="1" presId="urn:microsoft.com/office/officeart/2009/layout/CircleArrowProcess"/>
    <dgm:cxn modelId="{D5472BB4-4307-4F0A-B396-4C6BF83F724B}" type="presOf" srcId="{8014692A-A575-4226-A432-5B940617534F}" destId="{5343EF3C-B188-4F91-AACD-DEC7C1F5C5AB}" srcOrd="0" destOrd="0" presId="urn:microsoft.com/office/officeart/2009/layout/CircleArrowProcess"/>
    <dgm:cxn modelId="{15C34373-8688-4C74-9DB8-F7741C91728F}" type="presOf" srcId="{88623B07-D9E4-40AC-A156-55A57483349A}" destId="{2BB829D3-544E-4761-A787-952F5B2B6523}" srcOrd="0" destOrd="2" presId="urn:microsoft.com/office/officeart/2009/layout/CircleArrowProcess"/>
    <dgm:cxn modelId="{835F7915-5E96-4706-8756-7E05A359C6E8}" srcId="{40A37F9D-F551-4F49-9C4F-1CFBFD65AE5E}" destId="{8014692A-A575-4226-A432-5B940617534F}" srcOrd="1" destOrd="0" parTransId="{AE8DD059-47B2-4121-B096-E962D4F611ED}" sibTransId="{AE76E74F-2692-4FA0-907E-0BF81D896856}"/>
    <dgm:cxn modelId="{6657E4B3-45A8-4A01-B1C3-7B4C8FE2AD26}" srcId="{8014692A-A575-4226-A432-5B940617534F}" destId="{240CB16D-9E1F-462A-8622-DC0C404F425E}" srcOrd="2" destOrd="0" parTransId="{C1A40FDC-D2AD-41E6-BB05-E0B37D8546A7}" sibTransId="{119D68DC-7735-41E5-B4C4-E85E21B1A45F}"/>
    <dgm:cxn modelId="{32EAAD96-2F61-4425-A47E-FB31EDFF4A85}" type="presOf" srcId="{5F5B3C7C-D839-405A-B4CA-23DC6A5B8907}" destId="{2BB829D3-544E-4761-A787-952F5B2B6523}" srcOrd="0" destOrd="4" presId="urn:microsoft.com/office/officeart/2009/layout/CircleArrowProcess"/>
    <dgm:cxn modelId="{CB4587DE-7C29-4CB0-8709-D8A40734D25C}" srcId="{40A37F9D-F551-4F49-9C4F-1CFBFD65AE5E}" destId="{D1A870C2-7F1E-40B8-9DF4-7BF18BDA5619}" srcOrd="0" destOrd="0" parTransId="{FBBC34E3-FCB6-4AE0-B903-DA9EEE77FC49}" sibTransId="{6FAB23EB-E505-446B-BE53-320CC21FFA56}"/>
    <dgm:cxn modelId="{C27658CD-4AEE-492C-A37D-B63104E70F84}" srcId="{D1A870C2-7F1E-40B8-9DF4-7BF18BDA5619}" destId="{88623B07-D9E4-40AC-A156-55A57483349A}" srcOrd="2" destOrd="0" parTransId="{F8152C3D-FC12-4069-8D30-EBB1A85162A0}" sibTransId="{72994A5D-09EB-403C-9911-3A54B5F44788}"/>
    <dgm:cxn modelId="{32DF082A-792F-4100-AE2F-E78F69202F1C}" srcId="{D1A870C2-7F1E-40B8-9DF4-7BF18BDA5619}" destId="{1F154FC0-DE1B-4CCF-9DC2-A1460234E1DA}" srcOrd="5" destOrd="0" parTransId="{9CFEFE91-51AB-4E02-8D99-1614F5852C3E}" sibTransId="{2BC4B5AA-AA97-4732-9C2C-E1A39ADE1638}"/>
    <dgm:cxn modelId="{3689A6EB-CA0F-4947-9E4C-B2408C4FCCC4}" type="presOf" srcId="{2B5281BE-EA96-472B-A2B5-7F252EA3FBE8}" destId="{A472EE91-712A-48B8-912C-C333F9ECD201}" srcOrd="0" destOrd="1" presId="urn:microsoft.com/office/officeart/2009/layout/CircleArrowProcess"/>
    <dgm:cxn modelId="{677721B9-E2FA-43CC-9F8F-5043B204FB7D}" srcId="{EF7ABF9B-8F27-4F22-966B-35EF1B8432B7}" destId="{2B5281BE-EA96-472B-A2B5-7F252EA3FBE8}" srcOrd="1" destOrd="0" parTransId="{6371AD13-3987-4FF4-A757-B98CD5884ADE}" sibTransId="{D8D531D1-B79F-4390-9F03-0D3A9281B277}"/>
    <dgm:cxn modelId="{56B2144A-4436-45F3-9A88-EEBEF4F6DF70}" srcId="{8014692A-A575-4226-A432-5B940617534F}" destId="{D071F28F-88AF-470E-84CB-564B24B706EE}" srcOrd="1" destOrd="0" parTransId="{604B5C55-BD92-4A4C-B888-DEE7E0DB48FA}" sibTransId="{9294585B-E8EA-48DC-ACDE-580DC6A47975}"/>
    <dgm:cxn modelId="{30731C40-37B8-452E-8335-E1CB29EBB83C}" type="presOf" srcId="{D1A870C2-7F1E-40B8-9DF4-7BF18BDA5619}" destId="{0B9BCFA4-883A-404F-8154-AA4549AA91BF}" srcOrd="0" destOrd="0" presId="urn:microsoft.com/office/officeart/2009/layout/CircleArrowProcess"/>
    <dgm:cxn modelId="{C13A5DB2-D1D7-453A-813A-4C1113B75A8A}" srcId="{D1A870C2-7F1E-40B8-9DF4-7BF18BDA5619}" destId="{4C562C81-CC28-4961-BA8D-DE8C05A61B92}" srcOrd="0" destOrd="0" parTransId="{BF963C4D-932A-4A5B-9A6F-EC9F8770741C}" sibTransId="{507A53C7-8AFE-4E38-9761-26389A89F2E5}"/>
    <dgm:cxn modelId="{098EE65C-2990-4DE0-82B4-FDE07AA55DD9}" type="presOf" srcId="{6F320006-DDC5-4C2C-BD61-B493544E6938}" destId="{AB4B905D-02A9-4177-9148-8448CFFE9B67}" srcOrd="0" destOrd="0" presId="urn:microsoft.com/office/officeart/2009/layout/CircleArrowProcess"/>
    <dgm:cxn modelId="{E6CFC23B-2FD4-4C91-8C74-692614AA2283}" type="presOf" srcId="{1F154FC0-DE1B-4CCF-9DC2-A1460234E1DA}" destId="{2BB829D3-544E-4761-A787-952F5B2B6523}" srcOrd="0" destOrd="5" presId="urn:microsoft.com/office/officeart/2009/layout/CircleArrowProcess"/>
    <dgm:cxn modelId="{D95CCB84-21CA-4FD5-AD9C-D59D5DC24DDB}" type="presOf" srcId="{40A37F9D-F551-4F49-9C4F-1CFBFD65AE5E}" destId="{B9411416-3168-42DC-B2D7-77F8AEE04642}" srcOrd="0" destOrd="0" presId="urn:microsoft.com/office/officeart/2009/layout/CircleArrowProcess"/>
    <dgm:cxn modelId="{AE50D758-BB50-428D-A5C1-75C71E864B10}" srcId="{8014692A-A575-4226-A432-5B940617534F}" destId="{6F320006-DDC5-4C2C-BD61-B493544E6938}" srcOrd="0" destOrd="0" parTransId="{139AD0E8-ACE3-4044-969C-17F11DF9E1B3}" sibTransId="{9AE686B8-6100-4CF6-AD7C-4BCB3EE0B409}"/>
    <dgm:cxn modelId="{181D6B60-37AF-4951-B032-DBC36669DFE9}" srcId="{D1A870C2-7F1E-40B8-9DF4-7BF18BDA5619}" destId="{CE595802-32BD-458C-A63A-AE900E7D9594}" srcOrd="1" destOrd="0" parTransId="{B3129BD0-760E-49CF-B4C2-DFB07AC36436}" sibTransId="{4263560D-42FB-41FA-87D0-2706CF3D9BF8}"/>
    <dgm:cxn modelId="{B7E4BD77-E153-44DB-AE13-22AC3025A1D9}" type="presParOf" srcId="{B9411416-3168-42DC-B2D7-77F8AEE04642}" destId="{45A762C6-A63B-4D47-BE51-6F5CAFF2BFEB}" srcOrd="0" destOrd="0" presId="urn:microsoft.com/office/officeart/2009/layout/CircleArrowProcess"/>
    <dgm:cxn modelId="{A1ADFFBC-7583-4AEC-998B-606F1BE918E1}" type="presParOf" srcId="{45A762C6-A63B-4D47-BE51-6F5CAFF2BFEB}" destId="{92D41548-AC41-4DEF-A985-83AB46E74CCC}" srcOrd="0" destOrd="0" presId="urn:microsoft.com/office/officeart/2009/layout/CircleArrowProcess"/>
    <dgm:cxn modelId="{9CDFB5B4-F582-4A5D-8DCA-8FEE4829F872}" type="presParOf" srcId="{B9411416-3168-42DC-B2D7-77F8AEE04642}" destId="{2BB829D3-544E-4761-A787-952F5B2B6523}" srcOrd="1" destOrd="0" presId="urn:microsoft.com/office/officeart/2009/layout/CircleArrowProcess"/>
    <dgm:cxn modelId="{58700B09-E767-483A-AD07-0C95153551A4}" type="presParOf" srcId="{B9411416-3168-42DC-B2D7-77F8AEE04642}" destId="{0B9BCFA4-883A-404F-8154-AA4549AA91BF}" srcOrd="2" destOrd="0" presId="urn:microsoft.com/office/officeart/2009/layout/CircleArrowProcess"/>
    <dgm:cxn modelId="{09F3BBD8-A36E-40F5-9467-9A7EDB33F94B}" type="presParOf" srcId="{B9411416-3168-42DC-B2D7-77F8AEE04642}" destId="{C5951BAB-49FD-46DC-8AC0-965D1F3B61AA}" srcOrd="3" destOrd="0" presId="urn:microsoft.com/office/officeart/2009/layout/CircleArrowProcess"/>
    <dgm:cxn modelId="{77E5DB08-FD20-4DA7-B1A4-E62060DE31E2}" type="presParOf" srcId="{C5951BAB-49FD-46DC-8AC0-965D1F3B61AA}" destId="{AA3CE11E-CFB0-4EF5-BEF2-04AEF1686734}" srcOrd="0" destOrd="0" presId="urn:microsoft.com/office/officeart/2009/layout/CircleArrowProcess"/>
    <dgm:cxn modelId="{F89578F1-DBAE-4274-BFC3-0AACF3386DE4}" type="presParOf" srcId="{B9411416-3168-42DC-B2D7-77F8AEE04642}" destId="{AB4B905D-02A9-4177-9148-8448CFFE9B67}" srcOrd="4" destOrd="0" presId="urn:microsoft.com/office/officeart/2009/layout/CircleArrowProcess"/>
    <dgm:cxn modelId="{A2E5889B-DD94-4927-82BA-D5D0A9124A01}" type="presParOf" srcId="{B9411416-3168-42DC-B2D7-77F8AEE04642}" destId="{5343EF3C-B188-4F91-AACD-DEC7C1F5C5AB}" srcOrd="5" destOrd="0" presId="urn:microsoft.com/office/officeart/2009/layout/CircleArrowProcess"/>
    <dgm:cxn modelId="{6D328690-8886-4323-9A52-2C478A71B85D}" type="presParOf" srcId="{B9411416-3168-42DC-B2D7-77F8AEE04642}" destId="{949EE168-3ED5-493D-A1FB-E890F977BA81}" srcOrd="6" destOrd="0" presId="urn:microsoft.com/office/officeart/2009/layout/CircleArrowProcess"/>
    <dgm:cxn modelId="{3B3201ED-9806-4F8E-B931-CA66F5DB30C8}" type="presParOf" srcId="{949EE168-3ED5-493D-A1FB-E890F977BA81}" destId="{2BF90E41-4959-40FF-B48A-3D1D7B2EFBB2}" srcOrd="0" destOrd="0" presId="urn:microsoft.com/office/officeart/2009/layout/CircleArrowProcess"/>
    <dgm:cxn modelId="{BDEE7F30-8203-463C-A439-CCF0BFB54DA0}" type="presParOf" srcId="{B9411416-3168-42DC-B2D7-77F8AEE04642}" destId="{A472EE91-712A-48B8-912C-C333F9ECD201}" srcOrd="7" destOrd="0" presId="urn:microsoft.com/office/officeart/2009/layout/CircleArrowProcess"/>
    <dgm:cxn modelId="{593BC04F-1A10-4C76-9D4F-DCA4267C0EF3}" type="presParOf" srcId="{B9411416-3168-42DC-B2D7-77F8AEE04642}" destId="{03B66795-22D3-4B49-88C2-1C8E2E12158B}" srcOrd="8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250CD-FAD3-46C9-917B-3F5E4E7E0ED4}">
      <dsp:nvSpPr>
        <dsp:cNvPr id="0" name=""/>
        <dsp:cNvSpPr/>
      </dsp:nvSpPr>
      <dsp:spPr>
        <a:xfrm>
          <a:off x="0" y="0"/>
          <a:ext cx="7239000" cy="1357312"/>
        </a:xfrm>
        <a:prstGeom prst="roundRect">
          <a:avLst>
            <a:gd name="adj" fmla="val 10000"/>
          </a:avLst>
        </a:prstGeom>
        <a:solidFill>
          <a:srgbClr val="D0D8E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100" b="1" kern="1200" dirty="0" smtClean="0">
              <a:solidFill>
                <a:schemeClr val="tx2">
                  <a:lumMod val="75000"/>
                </a:schemeClr>
              </a:solidFill>
            </a:rPr>
            <a:t>Reduce Risks</a:t>
          </a:r>
          <a:endParaRPr lang="en-CA" sz="2100" b="1" kern="1200" dirty="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2">
                  <a:lumMod val="75000"/>
                </a:schemeClr>
              </a:solidFill>
            </a:rPr>
            <a:t>Records retention and </a:t>
          </a:r>
          <a:r>
            <a:rPr lang="en-US" sz="1600" kern="1200" dirty="0" err="1" smtClean="0">
              <a:solidFill>
                <a:schemeClr val="tx2">
                  <a:lumMod val="75000"/>
                </a:schemeClr>
              </a:solidFill>
            </a:rPr>
            <a:t>eDiscovery</a:t>
          </a:r>
          <a:endParaRPr lang="en-CA" sz="1600" kern="1200" dirty="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2">
                  <a:lumMod val="75000"/>
                </a:schemeClr>
              </a:solidFill>
            </a:rPr>
            <a:t>Information governance</a:t>
          </a:r>
          <a:endParaRPr lang="en-CA" sz="1600" kern="1200" dirty="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2">
                  <a:lumMod val="75000"/>
                </a:schemeClr>
              </a:solidFill>
            </a:rPr>
            <a:t>Compliance</a:t>
          </a:r>
          <a:endParaRPr lang="en-CA" sz="1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583531" y="0"/>
        <a:ext cx="5655468" cy="1357312"/>
      </dsp:txXfrm>
    </dsp:sp>
    <dsp:sp modelId="{9B2C23F3-8D93-45C7-AB9C-3ECD1E12FADE}">
      <dsp:nvSpPr>
        <dsp:cNvPr id="0" name=""/>
        <dsp:cNvSpPr/>
      </dsp:nvSpPr>
      <dsp:spPr>
        <a:xfrm>
          <a:off x="135731" y="135731"/>
          <a:ext cx="1447800" cy="10858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3C27C2-F872-4718-9039-002FC597712D}">
      <dsp:nvSpPr>
        <dsp:cNvPr id="0" name=""/>
        <dsp:cNvSpPr/>
      </dsp:nvSpPr>
      <dsp:spPr>
        <a:xfrm>
          <a:off x="0" y="1493043"/>
          <a:ext cx="7239000" cy="1357312"/>
        </a:xfrm>
        <a:prstGeom prst="roundRect">
          <a:avLst>
            <a:gd name="adj" fmla="val 10000"/>
          </a:avLst>
        </a:prstGeom>
        <a:solidFill>
          <a:srgbClr val="D0D8E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100" b="1" kern="1200" dirty="0" smtClean="0">
              <a:solidFill>
                <a:schemeClr val="tx2">
                  <a:lumMod val="75000"/>
                </a:schemeClr>
              </a:solidFill>
            </a:rPr>
            <a:t>Share Knowledge</a:t>
          </a:r>
          <a:endParaRPr lang="en-CA" sz="2100" b="1" kern="1200" dirty="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2">
                  <a:lumMod val="75000"/>
                </a:schemeClr>
              </a:solidFill>
            </a:rPr>
            <a:t>Transparent collaboration</a:t>
          </a:r>
          <a:endParaRPr lang="en-CA" sz="1600" kern="1200" dirty="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2">
                  <a:lumMod val="75000"/>
                </a:schemeClr>
              </a:solidFill>
            </a:rPr>
            <a:t>Flexible taxonomies and smart tagging</a:t>
          </a:r>
          <a:endParaRPr lang="en-CA" sz="1600" kern="1200" dirty="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2">
                  <a:lumMod val="75000"/>
                </a:schemeClr>
              </a:solidFill>
            </a:rPr>
            <a:t>Federated search</a:t>
          </a:r>
          <a:endParaRPr lang="en-CA" sz="1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583531" y="1493043"/>
        <a:ext cx="5655468" cy="1357312"/>
      </dsp:txXfrm>
    </dsp:sp>
    <dsp:sp modelId="{DB5226F8-DD51-4B43-BE0C-9157AF283B0E}">
      <dsp:nvSpPr>
        <dsp:cNvPr id="0" name=""/>
        <dsp:cNvSpPr/>
      </dsp:nvSpPr>
      <dsp:spPr>
        <a:xfrm>
          <a:off x="135731" y="1628774"/>
          <a:ext cx="1447800" cy="10858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8DD587-878E-425A-9634-9D86ED190CAD}">
      <dsp:nvSpPr>
        <dsp:cNvPr id="0" name=""/>
        <dsp:cNvSpPr/>
      </dsp:nvSpPr>
      <dsp:spPr>
        <a:xfrm>
          <a:off x="0" y="2986087"/>
          <a:ext cx="7239000" cy="1357312"/>
        </a:xfrm>
        <a:prstGeom prst="roundRect">
          <a:avLst>
            <a:gd name="adj" fmla="val 10000"/>
          </a:avLst>
        </a:prstGeom>
        <a:solidFill>
          <a:srgbClr val="D0D8E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100" b="1" kern="1200" dirty="0" smtClean="0">
              <a:solidFill>
                <a:schemeClr val="tx2">
                  <a:lumMod val="75000"/>
                </a:schemeClr>
              </a:solidFill>
            </a:rPr>
            <a:t>Drive Efficiencies</a:t>
          </a:r>
          <a:endParaRPr lang="en-CA" sz="2100" b="1" kern="1200" dirty="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2">
                  <a:lumMod val="75000"/>
                </a:schemeClr>
              </a:solidFill>
            </a:rPr>
            <a:t>Reduce duplication</a:t>
          </a:r>
          <a:endParaRPr lang="en-CA" sz="1600" kern="1200" dirty="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kern="1200" dirty="0" smtClean="0">
              <a:solidFill>
                <a:schemeClr val="tx2">
                  <a:lumMod val="75000"/>
                </a:schemeClr>
              </a:solidFill>
            </a:rPr>
            <a:t>Reduce time to find information</a:t>
          </a:r>
          <a:endParaRPr lang="en-CA" sz="1600" kern="1200" dirty="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2">
                  <a:lumMod val="75000"/>
                </a:schemeClr>
              </a:solidFill>
            </a:rPr>
            <a:t>Reduce overall storage expense</a:t>
          </a:r>
          <a:endParaRPr lang="en-CA" sz="1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583531" y="2986087"/>
        <a:ext cx="5655468" cy="1357312"/>
      </dsp:txXfrm>
    </dsp:sp>
    <dsp:sp modelId="{941E8A3F-7CC7-4E5C-8426-926BFB20E4AE}">
      <dsp:nvSpPr>
        <dsp:cNvPr id="0" name=""/>
        <dsp:cNvSpPr/>
      </dsp:nvSpPr>
      <dsp:spPr>
        <a:xfrm>
          <a:off x="135731" y="3121818"/>
          <a:ext cx="1447800" cy="10858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41548-AC41-4DEF-A985-83AB46E74CCC}">
      <dsp:nvSpPr>
        <dsp:cNvPr id="0" name=""/>
        <dsp:cNvSpPr/>
      </dsp:nvSpPr>
      <dsp:spPr>
        <a:xfrm>
          <a:off x="2080749" y="0"/>
          <a:ext cx="2205304" cy="220564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2BB829D3-544E-4761-A787-952F5B2B6523}">
      <dsp:nvSpPr>
        <dsp:cNvPr id="0" name=""/>
        <dsp:cNvSpPr/>
      </dsp:nvSpPr>
      <dsp:spPr>
        <a:xfrm>
          <a:off x="4464270" y="627632"/>
          <a:ext cx="2513954" cy="882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17375E"/>
              </a:solidFill>
            </a:rPr>
            <a:t>Governed and managed sites and content</a:t>
          </a:r>
          <a:endParaRPr lang="en-US" sz="1600" kern="1200" dirty="0">
            <a:solidFill>
              <a:srgbClr val="17375E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17375E"/>
              </a:solidFill>
            </a:rPr>
            <a:t>Single instance of content</a:t>
          </a:r>
          <a:endParaRPr lang="en-US" sz="1600" kern="1200" dirty="0">
            <a:solidFill>
              <a:srgbClr val="17375E"/>
            </a:solidFill>
          </a:endParaRPr>
        </a:p>
      </dsp:txBody>
      <dsp:txXfrm>
        <a:off x="4464270" y="627632"/>
        <a:ext cx="2513954" cy="882439"/>
      </dsp:txXfrm>
    </dsp:sp>
    <dsp:sp modelId="{0B9BCFA4-883A-404F-8154-AA4549AA91BF}">
      <dsp:nvSpPr>
        <dsp:cNvPr id="0" name=""/>
        <dsp:cNvSpPr/>
      </dsp:nvSpPr>
      <dsp:spPr>
        <a:xfrm>
          <a:off x="2568194" y="796302"/>
          <a:ext cx="1225445" cy="61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Capture</a:t>
          </a:r>
          <a:endParaRPr lang="en-US" sz="2000" b="1" kern="1200" dirty="0"/>
        </a:p>
      </dsp:txBody>
      <dsp:txXfrm>
        <a:off x="2568194" y="796302"/>
        <a:ext cx="1225445" cy="612575"/>
      </dsp:txXfrm>
    </dsp:sp>
    <dsp:sp modelId="{AA3CE11E-CFB0-4EF5-BEF2-04AEF1686734}">
      <dsp:nvSpPr>
        <dsp:cNvPr id="0" name=""/>
        <dsp:cNvSpPr/>
      </dsp:nvSpPr>
      <dsp:spPr>
        <a:xfrm>
          <a:off x="1468233" y="1267303"/>
          <a:ext cx="2205304" cy="220564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AB4B905D-02A9-4177-9148-8448CFFE9B67}">
      <dsp:nvSpPr>
        <dsp:cNvPr id="0" name=""/>
        <dsp:cNvSpPr/>
      </dsp:nvSpPr>
      <dsp:spPr>
        <a:xfrm>
          <a:off x="3631745" y="1945665"/>
          <a:ext cx="2042028" cy="882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17375E"/>
              </a:solidFill>
            </a:rPr>
            <a:t>Consistent classification framework</a:t>
          </a:r>
          <a:endParaRPr lang="en-US" sz="1600" kern="1200" dirty="0">
            <a:solidFill>
              <a:srgbClr val="17375E"/>
            </a:solidFill>
          </a:endParaRPr>
        </a:p>
      </dsp:txBody>
      <dsp:txXfrm>
        <a:off x="3631745" y="1945665"/>
        <a:ext cx="2042028" cy="882439"/>
      </dsp:txXfrm>
    </dsp:sp>
    <dsp:sp modelId="{5343EF3C-B188-4F91-AACD-DEC7C1F5C5AB}">
      <dsp:nvSpPr>
        <dsp:cNvPr id="0" name=""/>
        <dsp:cNvSpPr/>
      </dsp:nvSpPr>
      <dsp:spPr>
        <a:xfrm>
          <a:off x="1870004" y="2070937"/>
          <a:ext cx="1401762" cy="61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Tag</a:t>
          </a:r>
          <a:endParaRPr lang="en-US" sz="2000" b="1" kern="1200" dirty="0"/>
        </a:p>
      </dsp:txBody>
      <dsp:txXfrm>
        <a:off x="1870004" y="2070937"/>
        <a:ext cx="1401762" cy="612575"/>
      </dsp:txXfrm>
    </dsp:sp>
    <dsp:sp modelId="{2BF90E41-4959-40FF-B48A-3D1D7B2EFBB2}">
      <dsp:nvSpPr>
        <dsp:cNvPr id="0" name=""/>
        <dsp:cNvSpPr/>
      </dsp:nvSpPr>
      <dsp:spPr>
        <a:xfrm>
          <a:off x="2237709" y="2686262"/>
          <a:ext cx="1894698" cy="189545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A472EE91-712A-48B8-912C-C333F9ECD201}">
      <dsp:nvSpPr>
        <dsp:cNvPr id="0" name=""/>
        <dsp:cNvSpPr/>
      </dsp:nvSpPr>
      <dsp:spPr>
        <a:xfrm>
          <a:off x="4508259" y="3016395"/>
          <a:ext cx="3108844" cy="1251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17375E"/>
              </a:solidFill>
            </a:rPr>
            <a:t>Search on business taxonomies, organization taxonomies and records management</a:t>
          </a:r>
          <a:endParaRPr lang="en-US" sz="1600" kern="1200" dirty="0">
            <a:solidFill>
              <a:srgbClr val="17375E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17375E"/>
              </a:solidFill>
            </a:rPr>
            <a:t>Access to relevant content when and where it is required</a:t>
          </a:r>
          <a:endParaRPr lang="en-US" sz="1600" kern="1200" dirty="0">
            <a:solidFill>
              <a:srgbClr val="17375E"/>
            </a:solidFill>
          </a:endParaRPr>
        </a:p>
      </dsp:txBody>
      <dsp:txXfrm>
        <a:off x="4508259" y="3016395"/>
        <a:ext cx="3108844" cy="1251510"/>
      </dsp:txXfrm>
    </dsp:sp>
    <dsp:sp modelId="{03B66795-22D3-4B49-88C2-1C8E2E12158B}">
      <dsp:nvSpPr>
        <dsp:cNvPr id="0" name=""/>
        <dsp:cNvSpPr/>
      </dsp:nvSpPr>
      <dsp:spPr>
        <a:xfrm>
          <a:off x="2571093" y="3347404"/>
          <a:ext cx="1225445" cy="61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Find</a:t>
          </a:r>
          <a:endParaRPr lang="en-US" sz="2000" b="1" kern="1200" dirty="0"/>
        </a:p>
      </dsp:txBody>
      <dsp:txXfrm>
        <a:off x="2571093" y="3347404"/>
        <a:ext cx="1225445" cy="6125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41548-AC41-4DEF-A985-83AB46E74CCC}">
      <dsp:nvSpPr>
        <dsp:cNvPr id="0" name=""/>
        <dsp:cNvSpPr/>
      </dsp:nvSpPr>
      <dsp:spPr>
        <a:xfrm>
          <a:off x="570220" y="0"/>
          <a:ext cx="2053917" cy="205423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2BB829D3-544E-4761-A787-952F5B2B6523}">
      <dsp:nvSpPr>
        <dsp:cNvPr id="0" name=""/>
        <dsp:cNvSpPr/>
      </dsp:nvSpPr>
      <dsp:spPr>
        <a:xfrm>
          <a:off x="2777443" y="16024"/>
          <a:ext cx="4643213" cy="1480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Manage SharePoint through Outlook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Drag-and-drop emails to SharePoint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Move/copy using Outlook rules or Quick Steps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Single-click send and file in SharePoint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Replace attachments with SharePoint links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File from mobile devices or OWA</a:t>
          </a:r>
          <a:endParaRPr lang="en-US" sz="1600" kern="1200" dirty="0"/>
        </a:p>
      </dsp:txBody>
      <dsp:txXfrm>
        <a:off x="2777443" y="16024"/>
        <a:ext cx="4643213" cy="1480273"/>
      </dsp:txXfrm>
    </dsp:sp>
    <dsp:sp modelId="{0B9BCFA4-883A-404F-8154-AA4549AA91BF}">
      <dsp:nvSpPr>
        <dsp:cNvPr id="0" name=""/>
        <dsp:cNvSpPr/>
      </dsp:nvSpPr>
      <dsp:spPr>
        <a:xfrm>
          <a:off x="1024198" y="741639"/>
          <a:ext cx="1141322" cy="570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Capture</a:t>
          </a:r>
          <a:endParaRPr lang="en-US" sz="2000" b="1" kern="1200" dirty="0"/>
        </a:p>
      </dsp:txBody>
      <dsp:txXfrm>
        <a:off x="1024198" y="741639"/>
        <a:ext cx="1141322" cy="570524"/>
      </dsp:txXfrm>
    </dsp:sp>
    <dsp:sp modelId="{AA3CE11E-CFB0-4EF5-BEF2-04AEF1686734}">
      <dsp:nvSpPr>
        <dsp:cNvPr id="0" name=""/>
        <dsp:cNvSpPr/>
      </dsp:nvSpPr>
      <dsp:spPr>
        <a:xfrm>
          <a:off x="-247" y="1180307"/>
          <a:ext cx="2053917" cy="205423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AB4B905D-02A9-4177-9148-8448CFFE9B67}">
      <dsp:nvSpPr>
        <dsp:cNvPr id="0" name=""/>
        <dsp:cNvSpPr/>
      </dsp:nvSpPr>
      <dsp:spPr>
        <a:xfrm>
          <a:off x="2497085" y="1960238"/>
          <a:ext cx="4716649" cy="854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Automatically capture email metadata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Apply custom and managed metadata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Select content type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Mark as filed</a:t>
          </a:r>
          <a:endParaRPr lang="en-US" sz="1600" kern="1200" dirty="0"/>
        </a:p>
      </dsp:txBody>
      <dsp:txXfrm>
        <a:off x="2497085" y="1960238"/>
        <a:ext cx="4716649" cy="854531"/>
      </dsp:txXfrm>
    </dsp:sp>
    <dsp:sp modelId="{5343EF3C-B188-4F91-AACD-DEC7C1F5C5AB}">
      <dsp:nvSpPr>
        <dsp:cNvPr id="0" name=""/>
        <dsp:cNvSpPr/>
      </dsp:nvSpPr>
      <dsp:spPr>
        <a:xfrm>
          <a:off x="373938" y="1928774"/>
          <a:ext cx="1305535" cy="570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Tag</a:t>
          </a:r>
          <a:endParaRPr lang="en-US" sz="2000" b="1" kern="1200" dirty="0"/>
        </a:p>
      </dsp:txBody>
      <dsp:txXfrm>
        <a:off x="373938" y="1928774"/>
        <a:ext cx="1305535" cy="570524"/>
      </dsp:txXfrm>
    </dsp:sp>
    <dsp:sp modelId="{2BF90E41-4959-40FF-B48A-3D1D7B2EFBB2}">
      <dsp:nvSpPr>
        <dsp:cNvPr id="0" name=""/>
        <dsp:cNvSpPr/>
      </dsp:nvSpPr>
      <dsp:spPr>
        <a:xfrm>
          <a:off x="716398" y="2501859"/>
          <a:ext cx="1764633" cy="176534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A472EE91-712A-48B8-912C-C333F9ECD201}">
      <dsp:nvSpPr>
        <dsp:cNvPr id="0" name=""/>
        <dsp:cNvSpPr/>
      </dsp:nvSpPr>
      <dsp:spPr>
        <a:xfrm>
          <a:off x="2780518" y="3299193"/>
          <a:ext cx="4612515" cy="968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View SharePoint in Outlook or Windows Explorer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SharePoint search in Outlook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Offline caching of SharePoint content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solidFill>
              <a:srgbClr val="17375E"/>
            </a:solidFill>
          </a:endParaRPr>
        </a:p>
      </dsp:txBody>
      <dsp:txXfrm>
        <a:off x="2780518" y="3299193"/>
        <a:ext cx="4612515" cy="968006"/>
      </dsp:txXfrm>
    </dsp:sp>
    <dsp:sp modelId="{03B66795-22D3-4B49-88C2-1C8E2E12158B}">
      <dsp:nvSpPr>
        <dsp:cNvPr id="0" name=""/>
        <dsp:cNvSpPr/>
      </dsp:nvSpPr>
      <dsp:spPr>
        <a:xfrm>
          <a:off x="1026898" y="3117616"/>
          <a:ext cx="1141322" cy="570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Find</a:t>
          </a:r>
          <a:endParaRPr lang="en-US" sz="2000" b="1" kern="1200" dirty="0"/>
        </a:p>
      </dsp:txBody>
      <dsp:txXfrm>
        <a:off x="1026898" y="3117616"/>
        <a:ext cx="1141322" cy="5705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D6581-2D9D-8B4D-8496-FF5036F66497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88104-29CC-FC44-A5E7-7D2521634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04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6049F-3DF0-44FC-9313-D303AF68DA66}" type="datetimeFigureOut">
              <a:rPr lang="en-CA" smtClean="0"/>
              <a:pPr/>
              <a:t>05/10/2011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F2362-6008-4FF7-894E-E7F51133C38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7334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F2362-6008-4FF7-894E-E7F51133C38A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775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1124744"/>
            <a:ext cx="7772400" cy="1470025"/>
          </a:xfrm>
        </p:spPr>
        <p:txBody>
          <a:bodyPr/>
          <a:lstStyle>
            <a:lvl1pPr algn="l">
              <a:defRPr sz="6000"/>
            </a:lvl1pPr>
          </a:lstStyle>
          <a:p>
            <a:r>
              <a:rPr lang="en-US" sz="4000" dirty="0" smtClean="0"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5900000" scaled="0"/>
                  <a:tileRect/>
                </a:gradFill>
                <a:effectLst>
                  <a:reflection stA="10000" endPos="53000" dir="5400000" sy="-100000" algn="bl" rotWithShape="0"/>
                </a:effectLst>
                <a:latin typeface="Arial Black"/>
              </a:rPr>
              <a:t/>
            </a:r>
            <a:br>
              <a:rPr lang="en-US" sz="4000" dirty="0" smtClean="0"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5900000" scaled="0"/>
                  <a:tileRect/>
                </a:gradFill>
                <a:effectLst>
                  <a:reflection stA="10000" endPos="53000" dir="5400000" sy="-100000" algn="bl" rotWithShape="0"/>
                </a:effectLst>
                <a:latin typeface="Arial Black"/>
              </a:rPr>
            </a:br>
            <a:r>
              <a:rPr lang="en-US" sz="4000" dirty="0" smtClean="0"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5900000" scaled="0"/>
                  <a:tileRect/>
                </a:gradFill>
                <a:effectLst>
                  <a:reflection stA="10000" endPos="53000" dir="5400000" sy="-100000" algn="bl" rotWithShape="0"/>
                </a:effectLst>
                <a:latin typeface="Arial Black"/>
              </a:rPr>
              <a:t>Subhead</a:t>
            </a:r>
            <a:br>
              <a:rPr lang="en-US" sz="4000" dirty="0" smtClean="0"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5900000" scaled="0"/>
                  <a:tileRect/>
                </a:gradFill>
                <a:effectLst>
                  <a:reflection stA="10000" endPos="53000" dir="5400000" sy="-100000" algn="bl" rotWithShape="0"/>
                </a:effectLst>
                <a:latin typeface="Arial Black"/>
              </a:rPr>
            </a:br>
            <a:r>
              <a:rPr lang="en-US" sz="5400" dirty="0" smtClean="0"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5900000" scaled="0"/>
                  <a:tileRect/>
                </a:gradFill>
                <a:effectLst>
                  <a:reflection stA="10000" endPos="53000" dir="5400000" sy="-100000" algn="bl" rotWithShape="0"/>
                </a:effectLst>
                <a:latin typeface="Arial Black"/>
              </a:rPr>
              <a:t>HEAD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71703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27502-29FE-4619-B406-A08DD6503187}" type="datetime1">
              <a:rPr lang="en-US" smtClean="0"/>
              <a:pPr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A559-AE13-481A-89C3-E92EA1138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60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A1B78-02CD-4233-B244-97E866620529}" type="datetime1">
              <a:rPr lang="en-US" smtClean="0"/>
              <a:pPr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A559-AE13-481A-89C3-E92EA1138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56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B9605-9449-4FB1-8A24-32FD29FE8BFA}" type="datetime1">
              <a:rPr lang="en-US" smtClean="0"/>
              <a:pPr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A559-AE13-481A-89C3-E92EA1138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393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247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A1205A-E2F5-4C8E-A11F-2DBE0F064604}" type="datetime1">
              <a:rPr lang="en-US" smtClean="0"/>
              <a:pPr/>
              <a:t>10/5/2011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CDC53D-0475-493E-98CE-C35CFD6B7C6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n-CA" sz="44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4956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1pPr>
            <a:lvl2pPr marL="742950" indent="-285750">
              <a:buFont typeface="Arial" pitchFamily="34" charset="0"/>
              <a:buChar char="•"/>
              <a:defRPr>
                <a:solidFill>
                  <a:schemeClr val="tx2"/>
                </a:solidFill>
              </a:defRPr>
            </a:lvl2pPr>
            <a:lvl3pPr marL="1143000" indent="-228600">
              <a:buFont typeface="Arial" pitchFamily="34" charset="0"/>
              <a:buChar char="•"/>
              <a:defRPr>
                <a:solidFill>
                  <a:schemeClr val="tx2"/>
                </a:solidFill>
              </a:defRPr>
            </a:lvl3pPr>
            <a:lvl4pPr marL="1600200" indent="-228600">
              <a:buFont typeface="Arial" pitchFamily="34" charset="0"/>
              <a:buChar char="•"/>
              <a:defRPr>
                <a:solidFill>
                  <a:schemeClr val="tx2"/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792C3-7D5E-4337-A746-D86C7838F520}" type="datetime1">
              <a:rPr lang="en-US" smtClean="0"/>
              <a:pPr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A559-AE13-481A-89C3-E92EA1138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08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EB4BE-5DC3-4991-81EE-46AD5363085C}" type="datetime1">
              <a:rPr lang="en-US" smtClean="0"/>
              <a:pPr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A559-AE13-481A-89C3-E92EA1138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66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F9E4-D746-4200-8E55-B189A9DC344D}" type="datetime1">
              <a:rPr lang="en-US" smtClean="0"/>
              <a:pPr/>
              <a:t>10/5/2011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A559-AE13-481A-89C3-E92EA1138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22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8D02-2263-4F70-B980-52DBFEFAD736}" type="datetime1">
              <a:rPr lang="en-US" smtClean="0"/>
              <a:pPr/>
              <a:t>10/5/2011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A559-AE13-481A-89C3-E92EA1138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85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8B90-5A9A-4933-AD4B-D6FD2CD8B968}" type="datetime1">
              <a:rPr lang="en-US" smtClean="0"/>
              <a:pPr/>
              <a:t>10/5/2011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A559-AE13-481A-89C3-E92EA1138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50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EC1EB-7A88-4480-B70A-A5B809E06E50}" type="datetime1">
              <a:rPr lang="en-US" smtClean="0"/>
              <a:pPr/>
              <a:t>10/5/2011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A559-AE13-481A-89C3-E92EA1138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30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965D-A875-4566-9D77-B01CE28D0BFC}" type="datetime1">
              <a:rPr lang="en-US" smtClean="0"/>
              <a:pPr/>
              <a:t>10/5/2011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A559-AE13-481A-89C3-E92EA1138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14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7EA6-FFB5-4B3C-9310-A9CC7EE6390D}" type="datetime1">
              <a:rPr lang="en-US" smtClean="0"/>
              <a:pPr/>
              <a:t>10/5/2011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A559-AE13-481A-89C3-E92EA1138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36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2C087-1B36-44B9-A7AC-A1B8845CD77A}" type="datetime1">
              <a:rPr lang="en-US" smtClean="0"/>
              <a:pPr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BA559-AE13-481A-89C3-E92EA11382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ooter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0719"/>
            <a:ext cx="9144000" cy="110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84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51" r:id="rId12"/>
    <p:sldLayoutId id="2147483655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hyperlink" Target="http://www.colligo.com/articles/ResourceRegister.asp" TargetMode="External"/><Relationship Id="rId7" Type="http://schemas.openxmlformats.org/officeDocument/2006/relationships/hyperlink" Target="http://www.colligo.com/articles/fernald_law_group.asp" TargetMode="External"/><Relationship Id="rId12" Type="http://schemas.openxmlformats.org/officeDocument/2006/relationships/image" Target="../media/image53.png"/><Relationship Id="rId2" Type="http://schemas.openxmlformats.org/officeDocument/2006/relationships/hyperlink" Target="http://www.colligo.com/articles/microsoft_lca.as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lligo.com/articles/morris-depew.asp" TargetMode="External"/><Relationship Id="rId11" Type="http://schemas.openxmlformats.org/officeDocument/2006/relationships/image" Target="../media/image52.jpeg"/><Relationship Id="rId5" Type="http://schemas.openxmlformats.org/officeDocument/2006/relationships/hyperlink" Target="http://www.colligo.com/Webinars/SP_Conf_2009/WatsonWyatt/" TargetMode="External"/><Relationship Id="rId10" Type="http://schemas.openxmlformats.org/officeDocument/2006/relationships/image" Target="../media/image51.jpeg"/><Relationship Id="rId4" Type="http://schemas.openxmlformats.org/officeDocument/2006/relationships/hyperlink" Target="http://www.colligo.com/articles/watson_wyatt.asp" TargetMode="External"/><Relationship Id="rId9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g"/><Relationship Id="rId3" Type="http://schemas.openxmlformats.org/officeDocument/2006/relationships/hyperlink" Target="http://www.colligo.com/Webinars/metadata/Webinar/play.html" TargetMode="External"/><Relationship Id="rId7" Type="http://schemas.openxmlformats.org/officeDocument/2006/relationships/image" Target="../media/image54.jpg"/><Relationship Id="rId2" Type="http://schemas.openxmlformats.org/officeDocument/2006/relationships/hyperlink" Target="http://www.colligo.com/Webinars/SharePoint2010-Email/Webinar/Play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lligo.com/Webinars/2010_AEC/Webinar/play.html" TargetMode="External"/><Relationship Id="rId11" Type="http://schemas.openxmlformats.org/officeDocument/2006/relationships/image" Target="../media/image58.jpg"/><Relationship Id="rId5" Type="http://schemas.openxmlformats.org/officeDocument/2006/relationships/hyperlink" Target="http://www.colligo.com/Webinars/2010MicrosoftLCA/index.asp" TargetMode="External"/><Relationship Id="rId10" Type="http://schemas.openxmlformats.org/officeDocument/2006/relationships/image" Target="../media/image57.jpg"/><Relationship Id="rId4" Type="http://schemas.openxmlformats.org/officeDocument/2006/relationships/hyperlink" Target="http://www.colligo.com/Webinars/ECM/Webinar/Play.html" TargetMode="External"/><Relationship Id="rId9" Type="http://schemas.openxmlformats.org/officeDocument/2006/relationships/image" Target="../media/image5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http://www.colligo.com/articles/ResourceRegister.as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ligo.com/resources" TargetMode="External"/><Relationship Id="rId7" Type="http://schemas.openxmlformats.org/officeDocument/2006/relationships/image" Target="../media/image43.png"/><Relationship Id="rId2" Type="http://schemas.openxmlformats.org/officeDocument/2006/relationships/hyperlink" Target="http://www.colligo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41.png"/><Relationship Id="rId4" Type="http://schemas.openxmlformats.org/officeDocument/2006/relationships/hyperlink" Target="mailto:bengland@colligo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cmag.com/article2/0,4149,1383044,00.asp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8.jpeg"/><Relationship Id="rId4" Type="http://schemas.openxmlformats.org/officeDocument/2006/relationships/hyperlink" Target="http://www.pcmag.com/article2/0,1759,1861042,00.asp?kc=PCRSS02129TX1K0000530" TargetMode="External"/><Relationship Id="rId9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31" Type="http://schemas.openxmlformats.org/officeDocument/2006/relationships/image" Target="../media/image38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560" y="980728"/>
            <a:ext cx="784887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 smtClean="0">
              <a:gradFill flip="none" rotWithShape="1">
                <a:gsLst>
                  <a:gs pos="0">
                    <a:schemeClr val="tx2">
                      <a:lumMod val="5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15900000" scaled="0"/>
                <a:tileRect/>
              </a:gradFill>
              <a:effectLst>
                <a:reflection stA="10000" endPos="53000" dir="5400000" sy="-100000" algn="bl" rotWithShape="0"/>
              </a:effectLst>
              <a:latin typeface="Arial Black"/>
            </a:endParaRPr>
          </a:p>
          <a:p>
            <a:r>
              <a:rPr lang="en-US" sz="5400" dirty="0" smtClean="0"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5900000" scaled="0"/>
                  <a:tileRect/>
                </a:gradFill>
                <a:effectLst>
                  <a:reflection stA="10000" endPos="53000" dir="5400000" sy="-100000" algn="bl" rotWithShape="0"/>
                </a:effectLst>
                <a:latin typeface="Arial Black"/>
              </a:rPr>
              <a:t>Effective Email Management in SharePoint 2010</a:t>
            </a:r>
          </a:p>
        </p:txBody>
      </p:sp>
    </p:spTree>
    <p:extLst>
      <p:ext uri="{BB962C8B-B14F-4D97-AF65-F5344CB8AC3E}">
        <p14:creationId xmlns:p14="http://schemas.microsoft.com/office/powerpoint/2010/main" val="172887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Tag - Edit</a:t>
            </a:r>
            <a:endParaRPr lang="en-CA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347864" y="1488263"/>
            <a:ext cx="2650998" cy="4186142"/>
          </a:xfrm>
          <a:prstGeom prst="roundRect">
            <a:avLst>
              <a:gd name="adj" fmla="val 3323"/>
            </a:avLst>
          </a:prstGeom>
          <a:noFill/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  <a:extLst/>
        </p:spPr>
      </p:pic>
      <p:grpSp>
        <p:nvGrpSpPr>
          <p:cNvPr id="19" name="Submissions Matched to Content Type"/>
          <p:cNvGrpSpPr>
            <a:grpSpLocks/>
          </p:cNvGrpSpPr>
          <p:nvPr/>
        </p:nvGrpSpPr>
        <p:grpSpPr bwMode="auto">
          <a:xfrm>
            <a:off x="6372225" y="1484313"/>
            <a:ext cx="1828800" cy="1031875"/>
            <a:chOff x="5649685" y="2862944"/>
            <a:chExt cx="2377440" cy="438912"/>
          </a:xfrm>
        </p:grpSpPr>
        <p:sp>
          <p:nvSpPr>
            <p:cNvPr id="20" name="Rounded Rectangular Callout"/>
            <p:cNvSpPr>
              <a:spLocks noChangeArrowheads="1"/>
            </p:cNvSpPr>
            <p:nvPr/>
          </p:nvSpPr>
          <p:spPr bwMode="auto">
            <a:xfrm>
              <a:off x="5649685" y="2862944"/>
              <a:ext cx="2377440" cy="438912"/>
            </a:xfrm>
            <a:prstGeom prst="wedgeRoundRectCallout">
              <a:avLst>
                <a:gd name="adj1" fmla="val -76625"/>
                <a:gd name="adj2" fmla="val 80134"/>
                <a:gd name="adj3" fmla="val 16667"/>
              </a:avLst>
            </a:prstGeom>
            <a:solidFill>
              <a:srgbClr val="95B3D7"/>
            </a:solidFill>
            <a:ln w="9525">
              <a:noFill/>
              <a:round/>
              <a:headEnd/>
              <a:tailEnd/>
            </a:ln>
            <a:effectLst>
              <a:outerShdw blurRad="63500" dist="63500" dir="2700000" algn="tl" rotWithShape="0">
                <a:srgbClr val="000000">
                  <a:alpha val="39999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912813">
                <a:defRPr/>
              </a:pPr>
              <a:endPara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 charset="0"/>
              </a:endParaRPr>
            </a:p>
          </p:txBody>
        </p:sp>
        <p:sp>
          <p:nvSpPr>
            <p:cNvPr id="21" name="TextBox"/>
            <p:cNvSpPr txBox="1"/>
            <p:nvPr/>
          </p:nvSpPr>
          <p:spPr>
            <a:xfrm>
              <a:off x="5724122" y="2885502"/>
              <a:ext cx="2231573" cy="397700"/>
            </a:xfrm>
            <a:prstGeom prst="roundRect">
              <a:avLst/>
            </a:prstGeom>
            <a:gradFill flip="none" rotWithShape="1">
              <a:gsLst>
                <a:gs pos="0">
                  <a:srgbClr val="4F81BD">
                    <a:lumMod val="40000"/>
                    <a:lumOff val="60000"/>
                  </a:srgbClr>
                </a:gs>
                <a:gs pos="21000">
                  <a:srgbClr val="4F81BD">
                    <a:alpha val="75000"/>
                  </a:srgbClr>
                </a:gs>
                <a:gs pos="44000">
                  <a:srgbClr val="4F81BD">
                    <a:lumMod val="75000"/>
                    <a:alpha val="75000"/>
                  </a:srgbClr>
                </a:gs>
                <a:gs pos="100000">
                  <a:srgbClr val="4F81BD">
                    <a:lumMod val="50000"/>
                    <a:alpha val="37000"/>
                  </a:srgbClr>
                </a:gs>
              </a:gsLst>
              <a:lin ang="42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defTabSz="-13873163" eaLnBrk="0" fontAlgn="auto" hangingPunct="0">
                <a:lnSpc>
                  <a:spcPct val="90000"/>
                </a:lnSpc>
                <a:spcBef>
                  <a:spcPct val="30000"/>
                </a:spcBef>
                <a:spcAft>
                  <a:spcPts val="0"/>
                </a:spcAft>
                <a:buClr>
                  <a:srgbClr val="EEECE1"/>
                </a:buClr>
                <a:buSzPct val="85000"/>
                <a:defRPr/>
              </a:pPr>
              <a:r>
                <a:rPr lang="en-US" sz="1400" dirty="0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2700000" scaled="1"/>
                  </a:gradFill>
                  <a:latin typeface="Segoe Semibold"/>
                  <a:cs typeface="+mn-cs"/>
                </a:rPr>
                <a:t>Select content type</a:t>
              </a:r>
            </a:p>
          </p:txBody>
        </p:sp>
      </p:grpSp>
      <p:grpSp>
        <p:nvGrpSpPr>
          <p:cNvPr id="22" name="Submissions Matched to Content Type"/>
          <p:cNvGrpSpPr>
            <a:grpSpLocks/>
          </p:cNvGrpSpPr>
          <p:nvPr/>
        </p:nvGrpSpPr>
        <p:grpSpPr bwMode="auto">
          <a:xfrm>
            <a:off x="971550" y="2365375"/>
            <a:ext cx="1828800" cy="1031875"/>
            <a:chOff x="5649685" y="2862944"/>
            <a:chExt cx="2377440" cy="438912"/>
          </a:xfrm>
        </p:grpSpPr>
        <p:sp>
          <p:nvSpPr>
            <p:cNvPr id="23" name="Rounded Rectangular Callout"/>
            <p:cNvSpPr>
              <a:spLocks noChangeArrowheads="1"/>
            </p:cNvSpPr>
            <p:nvPr/>
          </p:nvSpPr>
          <p:spPr bwMode="auto">
            <a:xfrm>
              <a:off x="5649685" y="2862944"/>
              <a:ext cx="2377440" cy="438912"/>
            </a:xfrm>
            <a:prstGeom prst="wedgeRoundRectCallout">
              <a:avLst>
                <a:gd name="adj1" fmla="val 88523"/>
                <a:gd name="adj2" fmla="val 65366"/>
                <a:gd name="adj3" fmla="val 16667"/>
              </a:avLst>
            </a:prstGeom>
            <a:solidFill>
              <a:srgbClr val="95B3D7"/>
            </a:solidFill>
            <a:ln w="9525">
              <a:noFill/>
              <a:round/>
              <a:headEnd/>
              <a:tailEnd/>
            </a:ln>
            <a:effectLst>
              <a:outerShdw blurRad="63500" dist="63500" dir="2700000" algn="tl" rotWithShape="0">
                <a:srgbClr val="000000">
                  <a:alpha val="39999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912813">
                <a:defRPr/>
              </a:pPr>
              <a:endPara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 charset="0"/>
              </a:endParaRPr>
            </a:p>
          </p:txBody>
        </p:sp>
        <p:sp>
          <p:nvSpPr>
            <p:cNvPr id="24" name="TextBox"/>
            <p:cNvSpPr txBox="1"/>
            <p:nvPr/>
          </p:nvSpPr>
          <p:spPr>
            <a:xfrm>
              <a:off x="5724122" y="2885502"/>
              <a:ext cx="2231573" cy="397700"/>
            </a:xfrm>
            <a:prstGeom prst="roundRect">
              <a:avLst/>
            </a:prstGeom>
            <a:gradFill flip="none" rotWithShape="1">
              <a:gsLst>
                <a:gs pos="0">
                  <a:srgbClr val="4F81BD">
                    <a:lumMod val="40000"/>
                    <a:lumOff val="60000"/>
                  </a:srgbClr>
                </a:gs>
                <a:gs pos="21000">
                  <a:srgbClr val="4F81BD">
                    <a:alpha val="75000"/>
                  </a:srgbClr>
                </a:gs>
                <a:gs pos="44000">
                  <a:srgbClr val="4F81BD">
                    <a:lumMod val="75000"/>
                    <a:alpha val="75000"/>
                  </a:srgbClr>
                </a:gs>
                <a:gs pos="100000">
                  <a:srgbClr val="4F81BD">
                    <a:lumMod val="50000"/>
                    <a:alpha val="37000"/>
                  </a:srgbClr>
                </a:gs>
              </a:gsLst>
              <a:lin ang="42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defTabSz="-13873163" eaLnBrk="0" fontAlgn="auto" hangingPunct="0">
                <a:lnSpc>
                  <a:spcPct val="90000"/>
                </a:lnSpc>
                <a:spcBef>
                  <a:spcPct val="30000"/>
                </a:spcBef>
                <a:spcAft>
                  <a:spcPts val="0"/>
                </a:spcAft>
                <a:buClr>
                  <a:srgbClr val="EEECE1"/>
                </a:buClr>
                <a:buSzPct val="85000"/>
                <a:defRPr/>
              </a:pPr>
              <a:r>
                <a:rPr lang="en-US" sz="1400" dirty="0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2700000" scaled="1"/>
                  </a:gradFill>
                  <a:latin typeface="Segoe Semibold"/>
                  <a:cs typeface="+mn-cs"/>
                </a:rPr>
                <a:t>Automatic extraction of email properties to SharePoint metadata</a:t>
              </a:r>
            </a:p>
          </p:txBody>
        </p:sp>
      </p:grpSp>
      <p:grpSp>
        <p:nvGrpSpPr>
          <p:cNvPr id="25" name="Submissions Matched to Content Type"/>
          <p:cNvGrpSpPr>
            <a:grpSpLocks/>
          </p:cNvGrpSpPr>
          <p:nvPr/>
        </p:nvGrpSpPr>
        <p:grpSpPr bwMode="auto">
          <a:xfrm>
            <a:off x="6302375" y="3402013"/>
            <a:ext cx="1828800" cy="1031875"/>
            <a:chOff x="5649685" y="2862944"/>
            <a:chExt cx="2377440" cy="438912"/>
          </a:xfrm>
        </p:grpSpPr>
        <p:sp>
          <p:nvSpPr>
            <p:cNvPr id="26" name="Rounded Rectangular Callout"/>
            <p:cNvSpPr>
              <a:spLocks noChangeArrowheads="1"/>
            </p:cNvSpPr>
            <p:nvPr/>
          </p:nvSpPr>
          <p:spPr bwMode="auto">
            <a:xfrm>
              <a:off x="5649685" y="2862944"/>
              <a:ext cx="2377440" cy="438912"/>
            </a:xfrm>
            <a:prstGeom prst="wedgeRoundRectCallout">
              <a:avLst>
                <a:gd name="adj1" fmla="val -145565"/>
                <a:gd name="adj2" fmla="val 42542"/>
                <a:gd name="adj3" fmla="val 16667"/>
              </a:avLst>
            </a:prstGeom>
            <a:solidFill>
              <a:srgbClr val="95B3D7"/>
            </a:solidFill>
            <a:ln w="9525">
              <a:noFill/>
              <a:round/>
              <a:headEnd/>
              <a:tailEnd/>
            </a:ln>
            <a:effectLst>
              <a:outerShdw blurRad="63500" dist="63500" dir="2700000" algn="tl" rotWithShape="0">
                <a:srgbClr val="000000">
                  <a:alpha val="39999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912813">
                <a:defRPr/>
              </a:pPr>
              <a:endPara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 charset="0"/>
              </a:endParaRPr>
            </a:p>
          </p:txBody>
        </p:sp>
        <p:sp>
          <p:nvSpPr>
            <p:cNvPr id="27" name="TextBox"/>
            <p:cNvSpPr txBox="1"/>
            <p:nvPr/>
          </p:nvSpPr>
          <p:spPr>
            <a:xfrm>
              <a:off x="5724122" y="2885502"/>
              <a:ext cx="2231573" cy="397700"/>
            </a:xfrm>
            <a:prstGeom prst="roundRect">
              <a:avLst/>
            </a:prstGeom>
            <a:gradFill flip="none" rotWithShape="1">
              <a:gsLst>
                <a:gs pos="0">
                  <a:srgbClr val="4F81BD">
                    <a:lumMod val="40000"/>
                    <a:lumOff val="60000"/>
                  </a:srgbClr>
                </a:gs>
                <a:gs pos="21000">
                  <a:srgbClr val="4F81BD">
                    <a:alpha val="75000"/>
                  </a:srgbClr>
                </a:gs>
                <a:gs pos="44000">
                  <a:srgbClr val="4F81BD">
                    <a:lumMod val="75000"/>
                    <a:alpha val="75000"/>
                  </a:srgbClr>
                </a:gs>
                <a:gs pos="100000">
                  <a:srgbClr val="4F81BD">
                    <a:lumMod val="50000"/>
                    <a:alpha val="37000"/>
                  </a:srgbClr>
                </a:gs>
              </a:gsLst>
              <a:lin ang="42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defTabSz="-13873163" eaLnBrk="0" fontAlgn="auto" hangingPunct="0">
                <a:lnSpc>
                  <a:spcPct val="90000"/>
                </a:lnSpc>
                <a:spcBef>
                  <a:spcPct val="30000"/>
                </a:spcBef>
                <a:spcAft>
                  <a:spcPts val="0"/>
                </a:spcAft>
                <a:buClr>
                  <a:srgbClr val="EEECE1"/>
                </a:buClr>
                <a:buSzPct val="85000"/>
                <a:defRPr/>
              </a:pPr>
              <a:r>
                <a:rPr lang="en-US" sz="1400" dirty="0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2700000" scaled="1"/>
                  </a:gradFill>
                  <a:latin typeface="Segoe Semibold"/>
                  <a:cs typeface="+mn-cs"/>
                </a:rPr>
                <a:t>Set custom properties (including enterprise managed metadata)</a:t>
              </a:r>
            </a:p>
          </p:txBody>
        </p:sp>
      </p:grpSp>
      <p:grpSp>
        <p:nvGrpSpPr>
          <p:cNvPr id="28" name="Submissions Matched to Content Type"/>
          <p:cNvGrpSpPr>
            <a:grpSpLocks/>
          </p:cNvGrpSpPr>
          <p:nvPr/>
        </p:nvGrpSpPr>
        <p:grpSpPr bwMode="auto">
          <a:xfrm>
            <a:off x="1030288" y="4394200"/>
            <a:ext cx="1828800" cy="1031875"/>
            <a:chOff x="5649685" y="2862944"/>
            <a:chExt cx="2377440" cy="438912"/>
          </a:xfrm>
        </p:grpSpPr>
        <p:sp>
          <p:nvSpPr>
            <p:cNvPr id="29" name="Rounded Rectangular Callout"/>
            <p:cNvSpPr>
              <a:spLocks noChangeArrowheads="1"/>
            </p:cNvSpPr>
            <p:nvPr/>
          </p:nvSpPr>
          <p:spPr bwMode="auto">
            <a:xfrm>
              <a:off x="5649685" y="2862944"/>
              <a:ext cx="2377440" cy="438912"/>
            </a:xfrm>
            <a:prstGeom prst="wedgeRoundRectCallout">
              <a:avLst>
                <a:gd name="adj1" fmla="val 77162"/>
                <a:gd name="adj2" fmla="val -9819"/>
                <a:gd name="adj3" fmla="val 16667"/>
              </a:avLst>
            </a:prstGeom>
            <a:solidFill>
              <a:srgbClr val="95B3D7"/>
            </a:solidFill>
            <a:ln w="9525">
              <a:noFill/>
              <a:round/>
              <a:headEnd/>
              <a:tailEnd/>
            </a:ln>
            <a:effectLst>
              <a:outerShdw blurRad="63500" dist="63500" dir="2700000" algn="tl" rotWithShape="0">
                <a:srgbClr val="000000">
                  <a:alpha val="39999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912813">
                <a:defRPr/>
              </a:pPr>
              <a:endPara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 charset="0"/>
              </a:endParaRPr>
            </a:p>
          </p:txBody>
        </p:sp>
        <p:sp>
          <p:nvSpPr>
            <p:cNvPr id="30" name="TextBox"/>
            <p:cNvSpPr txBox="1"/>
            <p:nvPr/>
          </p:nvSpPr>
          <p:spPr>
            <a:xfrm>
              <a:off x="5724122" y="2885502"/>
              <a:ext cx="2231573" cy="397700"/>
            </a:xfrm>
            <a:prstGeom prst="roundRect">
              <a:avLst/>
            </a:prstGeom>
            <a:gradFill flip="none" rotWithShape="1">
              <a:gsLst>
                <a:gs pos="0">
                  <a:srgbClr val="4F81BD">
                    <a:lumMod val="40000"/>
                    <a:lumOff val="60000"/>
                  </a:srgbClr>
                </a:gs>
                <a:gs pos="21000">
                  <a:srgbClr val="4F81BD">
                    <a:alpha val="75000"/>
                  </a:srgbClr>
                </a:gs>
                <a:gs pos="44000">
                  <a:srgbClr val="4F81BD">
                    <a:lumMod val="75000"/>
                    <a:alpha val="75000"/>
                  </a:srgbClr>
                </a:gs>
                <a:gs pos="100000">
                  <a:srgbClr val="4F81BD">
                    <a:lumMod val="50000"/>
                    <a:alpha val="37000"/>
                  </a:srgbClr>
                </a:gs>
              </a:gsLst>
              <a:lin ang="42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defTabSz="-13873163" eaLnBrk="0" fontAlgn="auto" hangingPunct="0">
                <a:lnSpc>
                  <a:spcPct val="90000"/>
                </a:lnSpc>
                <a:spcBef>
                  <a:spcPct val="30000"/>
                </a:spcBef>
                <a:spcAft>
                  <a:spcPts val="0"/>
                </a:spcAft>
                <a:buClr>
                  <a:srgbClr val="EEECE1"/>
                </a:buClr>
                <a:buSzPct val="85000"/>
                <a:defRPr/>
              </a:pPr>
              <a:r>
                <a:rPr lang="en-US" sz="1400" dirty="0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2700000" scaled="1"/>
                  </a:gradFill>
                  <a:latin typeface="Segoe Semibold"/>
                  <a:cs typeface="+mn-cs"/>
                </a:rPr>
                <a:t>Supports development of custom metadata editors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725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Auto Filing – Attachment Management</a:t>
            </a:r>
            <a:endParaRPr lang="en-CA" dirty="0"/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123728" y="1124744"/>
            <a:ext cx="4808315" cy="4652772"/>
          </a:xfrm>
          <a:prstGeom prst="roundRect">
            <a:avLst>
              <a:gd name="adj" fmla="val 3323"/>
            </a:avLst>
          </a:prstGeom>
          <a:noFill/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  <a:extLst/>
        </p:spPr>
      </p:pic>
      <p:grpSp>
        <p:nvGrpSpPr>
          <p:cNvPr id="17" name="Submissions Matched to Content Type"/>
          <p:cNvGrpSpPr>
            <a:grpSpLocks/>
          </p:cNvGrpSpPr>
          <p:nvPr/>
        </p:nvGrpSpPr>
        <p:grpSpPr bwMode="auto">
          <a:xfrm>
            <a:off x="468313" y="2298700"/>
            <a:ext cx="1828800" cy="1031875"/>
            <a:chOff x="5649685" y="2862944"/>
            <a:chExt cx="2377440" cy="438912"/>
          </a:xfrm>
        </p:grpSpPr>
        <p:sp>
          <p:nvSpPr>
            <p:cNvPr id="31" name="Rounded Rectangular Callout"/>
            <p:cNvSpPr>
              <a:spLocks noChangeArrowheads="1"/>
            </p:cNvSpPr>
            <p:nvPr/>
          </p:nvSpPr>
          <p:spPr bwMode="auto">
            <a:xfrm>
              <a:off x="5649685" y="2862944"/>
              <a:ext cx="2377440" cy="438912"/>
            </a:xfrm>
            <a:prstGeom prst="wedgeRoundRectCallout">
              <a:avLst>
                <a:gd name="adj1" fmla="val 46856"/>
                <a:gd name="adj2" fmla="val -95750"/>
                <a:gd name="adj3" fmla="val 16667"/>
              </a:avLst>
            </a:prstGeom>
            <a:solidFill>
              <a:srgbClr val="95B3D7"/>
            </a:solidFill>
            <a:ln w="9525">
              <a:noFill/>
              <a:round/>
              <a:headEnd/>
              <a:tailEnd/>
            </a:ln>
            <a:effectLst>
              <a:outerShdw blurRad="63500" dist="63500" dir="2700000" algn="tl" rotWithShape="0">
                <a:srgbClr val="000000">
                  <a:alpha val="39999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912813">
                <a:defRPr/>
              </a:pPr>
              <a:endPara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 charset="0"/>
              </a:endParaRPr>
            </a:p>
          </p:txBody>
        </p:sp>
        <p:sp>
          <p:nvSpPr>
            <p:cNvPr id="32" name="TextBox"/>
            <p:cNvSpPr txBox="1"/>
            <p:nvPr/>
          </p:nvSpPr>
          <p:spPr>
            <a:xfrm>
              <a:off x="5724122" y="2885502"/>
              <a:ext cx="2231573" cy="397700"/>
            </a:xfrm>
            <a:prstGeom prst="roundRect">
              <a:avLst/>
            </a:prstGeom>
            <a:gradFill flip="none" rotWithShape="1">
              <a:gsLst>
                <a:gs pos="0">
                  <a:srgbClr val="4F81BD">
                    <a:lumMod val="40000"/>
                    <a:lumOff val="60000"/>
                  </a:srgbClr>
                </a:gs>
                <a:gs pos="21000">
                  <a:srgbClr val="4F81BD">
                    <a:alpha val="75000"/>
                  </a:srgbClr>
                </a:gs>
                <a:gs pos="44000">
                  <a:srgbClr val="4F81BD">
                    <a:lumMod val="75000"/>
                    <a:alpha val="75000"/>
                  </a:srgbClr>
                </a:gs>
                <a:gs pos="100000">
                  <a:srgbClr val="4F81BD">
                    <a:lumMod val="50000"/>
                    <a:alpha val="37000"/>
                  </a:srgbClr>
                </a:gs>
              </a:gsLst>
              <a:lin ang="42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defTabSz="-13873163" eaLnBrk="0" fontAlgn="auto" hangingPunct="0">
                <a:lnSpc>
                  <a:spcPct val="90000"/>
                </a:lnSpc>
                <a:spcBef>
                  <a:spcPct val="30000"/>
                </a:spcBef>
                <a:spcAft>
                  <a:spcPts val="0"/>
                </a:spcAft>
                <a:buClr>
                  <a:srgbClr val="EEECE1"/>
                </a:buClr>
                <a:buSzPct val="85000"/>
                <a:defRPr/>
              </a:pPr>
              <a:r>
                <a:rPr lang="en-US" sz="1400" dirty="0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2700000" scaled="1"/>
                  </a:gradFill>
                  <a:latin typeface="Segoe Semibold"/>
                  <a:cs typeface="+mn-cs"/>
                </a:rPr>
                <a:t>Send &amp; File</a:t>
              </a:r>
            </a:p>
          </p:txBody>
        </p:sp>
      </p:grpSp>
      <p:grpSp>
        <p:nvGrpSpPr>
          <p:cNvPr id="33" name="Submissions Matched to Content Type"/>
          <p:cNvGrpSpPr>
            <a:grpSpLocks/>
          </p:cNvGrpSpPr>
          <p:nvPr/>
        </p:nvGrpSpPr>
        <p:grpSpPr bwMode="auto">
          <a:xfrm>
            <a:off x="7019925" y="1238250"/>
            <a:ext cx="1828800" cy="1031875"/>
            <a:chOff x="5649685" y="2862944"/>
            <a:chExt cx="2377440" cy="438912"/>
          </a:xfrm>
        </p:grpSpPr>
        <p:sp>
          <p:nvSpPr>
            <p:cNvPr id="34" name="Rounded Rectangular Callout"/>
            <p:cNvSpPr>
              <a:spLocks noChangeArrowheads="1"/>
            </p:cNvSpPr>
            <p:nvPr/>
          </p:nvSpPr>
          <p:spPr bwMode="auto">
            <a:xfrm>
              <a:off x="5649685" y="2862944"/>
              <a:ext cx="2377440" cy="438912"/>
            </a:xfrm>
            <a:prstGeom prst="wedgeRoundRectCallout">
              <a:avLst>
                <a:gd name="adj1" fmla="val -70565"/>
                <a:gd name="adj2" fmla="val -15190"/>
                <a:gd name="adj3" fmla="val 16667"/>
              </a:avLst>
            </a:prstGeom>
            <a:solidFill>
              <a:srgbClr val="95B3D7"/>
            </a:solidFill>
            <a:ln w="9525">
              <a:noFill/>
              <a:round/>
              <a:headEnd/>
              <a:tailEnd/>
            </a:ln>
            <a:effectLst>
              <a:outerShdw blurRad="63500" dist="63500" dir="2700000" algn="tl" rotWithShape="0">
                <a:srgbClr val="000000">
                  <a:alpha val="39999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912813">
                <a:defRPr/>
              </a:pPr>
              <a:endPara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 charset="0"/>
              </a:endParaRPr>
            </a:p>
          </p:txBody>
        </p:sp>
        <p:sp>
          <p:nvSpPr>
            <p:cNvPr id="35" name="TextBox"/>
            <p:cNvSpPr txBox="1"/>
            <p:nvPr/>
          </p:nvSpPr>
          <p:spPr>
            <a:xfrm>
              <a:off x="5724122" y="2885502"/>
              <a:ext cx="2231573" cy="397700"/>
            </a:xfrm>
            <a:prstGeom prst="roundRect">
              <a:avLst/>
            </a:prstGeom>
            <a:gradFill flip="none" rotWithShape="1">
              <a:gsLst>
                <a:gs pos="0">
                  <a:srgbClr val="4F81BD">
                    <a:lumMod val="40000"/>
                    <a:lumOff val="60000"/>
                  </a:srgbClr>
                </a:gs>
                <a:gs pos="21000">
                  <a:srgbClr val="4F81BD">
                    <a:alpha val="75000"/>
                  </a:srgbClr>
                </a:gs>
                <a:gs pos="44000">
                  <a:srgbClr val="4F81BD">
                    <a:lumMod val="75000"/>
                    <a:alpha val="75000"/>
                  </a:srgbClr>
                </a:gs>
                <a:gs pos="100000">
                  <a:srgbClr val="4F81BD">
                    <a:lumMod val="50000"/>
                    <a:alpha val="37000"/>
                  </a:srgbClr>
                </a:gs>
              </a:gsLst>
              <a:lin ang="42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defTabSz="-13873163" eaLnBrk="0" fontAlgn="auto" hangingPunct="0">
                <a:lnSpc>
                  <a:spcPct val="90000"/>
                </a:lnSpc>
                <a:spcBef>
                  <a:spcPct val="30000"/>
                </a:spcBef>
                <a:spcAft>
                  <a:spcPts val="0"/>
                </a:spcAft>
                <a:buClr>
                  <a:srgbClr val="EEECE1"/>
                </a:buClr>
                <a:buSzPct val="85000"/>
                <a:defRPr/>
              </a:pPr>
              <a:r>
                <a:rPr lang="en-US" sz="1400" dirty="0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2700000" scaled="1"/>
                  </a:gradFill>
                  <a:latin typeface="Segoe Semibold"/>
                  <a:cs typeface="+mn-cs"/>
                </a:rPr>
                <a:t>Colligo Attachment Manager </a:t>
              </a:r>
            </a:p>
          </p:txBody>
        </p:sp>
      </p:grp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4149725"/>
            <a:ext cx="2935288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Submissions Matched to Content Type"/>
          <p:cNvGrpSpPr>
            <a:grpSpLocks/>
          </p:cNvGrpSpPr>
          <p:nvPr/>
        </p:nvGrpSpPr>
        <p:grpSpPr bwMode="auto">
          <a:xfrm>
            <a:off x="6500813" y="2762250"/>
            <a:ext cx="1828800" cy="1031875"/>
            <a:chOff x="5649685" y="2862944"/>
            <a:chExt cx="2377440" cy="438912"/>
          </a:xfrm>
        </p:grpSpPr>
        <p:sp>
          <p:nvSpPr>
            <p:cNvPr id="38" name="Rounded Rectangular Callout"/>
            <p:cNvSpPr>
              <a:spLocks noChangeArrowheads="1"/>
            </p:cNvSpPr>
            <p:nvPr/>
          </p:nvSpPr>
          <p:spPr bwMode="auto">
            <a:xfrm>
              <a:off x="5649685" y="2862944"/>
              <a:ext cx="2377440" cy="438912"/>
            </a:xfrm>
            <a:prstGeom prst="wedgeRoundRectCallout">
              <a:avLst>
                <a:gd name="adj1" fmla="val -28139"/>
                <a:gd name="adj2" fmla="val 89537"/>
                <a:gd name="adj3" fmla="val 16667"/>
              </a:avLst>
            </a:prstGeom>
            <a:solidFill>
              <a:srgbClr val="95B3D7"/>
            </a:solidFill>
            <a:ln w="9525">
              <a:noFill/>
              <a:round/>
              <a:headEnd/>
              <a:tailEnd/>
            </a:ln>
            <a:effectLst>
              <a:outerShdw blurRad="63500" dist="63500" dir="2700000" algn="tl" rotWithShape="0">
                <a:srgbClr val="000000">
                  <a:alpha val="39999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912813">
                <a:defRPr/>
              </a:pPr>
              <a:endPara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 charset="0"/>
              </a:endParaRPr>
            </a:p>
          </p:txBody>
        </p:sp>
        <p:sp>
          <p:nvSpPr>
            <p:cNvPr id="39" name="TextBox"/>
            <p:cNvSpPr txBox="1"/>
            <p:nvPr/>
          </p:nvSpPr>
          <p:spPr>
            <a:xfrm>
              <a:off x="5724122" y="2885502"/>
              <a:ext cx="2231573" cy="397700"/>
            </a:xfrm>
            <a:prstGeom prst="roundRect">
              <a:avLst/>
            </a:prstGeom>
            <a:gradFill flip="none" rotWithShape="1">
              <a:gsLst>
                <a:gs pos="0">
                  <a:srgbClr val="4F81BD">
                    <a:lumMod val="40000"/>
                    <a:lumOff val="60000"/>
                  </a:srgbClr>
                </a:gs>
                <a:gs pos="21000">
                  <a:srgbClr val="4F81BD">
                    <a:alpha val="75000"/>
                  </a:srgbClr>
                </a:gs>
                <a:gs pos="44000">
                  <a:srgbClr val="4F81BD">
                    <a:lumMod val="75000"/>
                    <a:alpha val="75000"/>
                  </a:srgbClr>
                </a:gs>
                <a:gs pos="100000">
                  <a:srgbClr val="4F81BD">
                    <a:lumMod val="50000"/>
                    <a:alpha val="37000"/>
                  </a:srgbClr>
                </a:gs>
              </a:gsLst>
              <a:lin ang="42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defTabSz="-13873163" eaLnBrk="0" fontAlgn="auto" hangingPunct="0">
                <a:lnSpc>
                  <a:spcPct val="90000"/>
                </a:lnSpc>
                <a:spcBef>
                  <a:spcPct val="30000"/>
                </a:spcBef>
                <a:spcAft>
                  <a:spcPts val="0"/>
                </a:spcAft>
                <a:buClr>
                  <a:srgbClr val="EEECE1"/>
                </a:buClr>
                <a:buSzPct val="85000"/>
                <a:defRPr/>
              </a:pPr>
              <a:r>
                <a:rPr lang="en-US" sz="1400" dirty="0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2700000" scaled="1"/>
                  </a:gradFill>
                  <a:latin typeface="Segoe Semibold"/>
                  <a:cs typeface="+mn-cs"/>
                </a:rPr>
                <a:t>Standard or custom attachment rules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188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Windows Explorer Integration</a:t>
            </a:r>
            <a:endParaRPr lang="en-CA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190957" y="1299051"/>
            <a:ext cx="6909435" cy="3780473"/>
          </a:xfrm>
          <a:prstGeom prst="roundRect">
            <a:avLst>
              <a:gd name="adj" fmla="val 3323"/>
            </a:avLst>
          </a:prstGeom>
          <a:noFill/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  <a:extLst/>
        </p:spPr>
      </p:pic>
      <p:grpSp>
        <p:nvGrpSpPr>
          <p:cNvPr id="15" name="Submissions Matched to Content Type"/>
          <p:cNvGrpSpPr>
            <a:grpSpLocks/>
          </p:cNvGrpSpPr>
          <p:nvPr/>
        </p:nvGrpSpPr>
        <p:grpSpPr bwMode="auto">
          <a:xfrm>
            <a:off x="381000" y="2286000"/>
            <a:ext cx="1828800" cy="1031875"/>
            <a:chOff x="5649685" y="2862944"/>
            <a:chExt cx="2377440" cy="438912"/>
          </a:xfrm>
        </p:grpSpPr>
        <p:sp>
          <p:nvSpPr>
            <p:cNvPr id="18" name="Rounded Rectangular Callout"/>
            <p:cNvSpPr>
              <a:spLocks noChangeArrowheads="1"/>
            </p:cNvSpPr>
            <p:nvPr/>
          </p:nvSpPr>
          <p:spPr bwMode="auto">
            <a:xfrm>
              <a:off x="5649685" y="2862944"/>
              <a:ext cx="2377440" cy="438912"/>
            </a:xfrm>
            <a:prstGeom prst="wedgeRoundRectCallout">
              <a:avLst>
                <a:gd name="adj1" fmla="val 95930"/>
                <a:gd name="adj2" fmla="val 62609"/>
                <a:gd name="adj3" fmla="val 16667"/>
              </a:avLst>
            </a:prstGeom>
            <a:solidFill>
              <a:srgbClr val="95B3D7"/>
            </a:solidFill>
            <a:ln w="9525">
              <a:noFill/>
              <a:round/>
              <a:headEnd/>
              <a:tailEnd/>
            </a:ln>
            <a:effectLst>
              <a:outerShdw blurRad="63500" dist="63500" dir="2700000" algn="tl" rotWithShape="0">
                <a:srgbClr val="000000">
                  <a:alpha val="39999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912813">
                <a:defRPr/>
              </a:pPr>
              <a:endPara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 charset="0"/>
              </a:endParaRPr>
            </a:p>
          </p:txBody>
        </p:sp>
        <p:sp>
          <p:nvSpPr>
            <p:cNvPr id="19" name="TextBox"/>
            <p:cNvSpPr txBox="1"/>
            <p:nvPr/>
          </p:nvSpPr>
          <p:spPr>
            <a:xfrm>
              <a:off x="5724122" y="2885502"/>
              <a:ext cx="2231573" cy="397700"/>
            </a:xfrm>
            <a:prstGeom prst="roundRect">
              <a:avLst/>
            </a:prstGeom>
            <a:gradFill flip="none" rotWithShape="1">
              <a:gsLst>
                <a:gs pos="0">
                  <a:srgbClr val="4F81BD">
                    <a:lumMod val="40000"/>
                    <a:lumOff val="60000"/>
                  </a:srgbClr>
                </a:gs>
                <a:gs pos="21000">
                  <a:srgbClr val="4F81BD">
                    <a:alpha val="75000"/>
                  </a:srgbClr>
                </a:gs>
                <a:gs pos="44000">
                  <a:srgbClr val="4F81BD">
                    <a:lumMod val="75000"/>
                    <a:alpha val="75000"/>
                  </a:srgbClr>
                </a:gs>
                <a:gs pos="100000">
                  <a:srgbClr val="4F81BD">
                    <a:lumMod val="50000"/>
                    <a:alpha val="37000"/>
                  </a:srgbClr>
                </a:gs>
              </a:gsLst>
              <a:lin ang="42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400" b="1" dirty="0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2700000" scaled="1"/>
                  </a:gradFill>
                  <a:latin typeface="Segoe Semibold"/>
                  <a:ea typeface="Arial" charset="0"/>
                </a:rPr>
                <a:t>Drag-and-drop from desktop or Outlook to SharePoint </a:t>
              </a:r>
            </a:p>
          </p:txBody>
        </p:sp>
      </p:grpSp>
      <p:sp>
        <p:nvSpPr>
          <p:cNvPr id="20" name="TextBox"/>
          <p:cNvSpPr txBox="1"/>
          <p:nvPr/>
        </p:nvSpPr>
        <p:spPr bwMode="auto">
          <a:xfrm>
            <a:off x="590659" y="3821758"/>
            <a:ext cx="1716595" cy="934986"/>
          </a:xfrm>
          <a:prstGeom prst="roundRect">
            <a:avLst/>
          </a:prstGeom>
          <a:gradFill flip="none" rotWithShape="1">
            <a:gsLst>
              <a:gs pos="0">
                <a:srgbClr val="4F81BD">
                  <a:lumMod val="40000"/>
                  <a:lumOff val="60000"/>
                </a:srgbClr>
              </a:gs>
              <a:gs pos="21000">
                <a:srgbClr val="4F81BD">
                  <a:alpha val="75000"/>
                </a:srgbClr>
              </a:gs>
              <a:gs pos="44000">
                <a:srgbClr val="4F81BD">
                  <a:lumMod val="75000"/>
                  <a:alpha val="75000"/>
                </a:srgbClr>
              </a:gs>
              <a:gs pos="100000">
                <a:srgbClr val="4F81BD">
                  <a:lumMod val="50000"/>
                  <a:alpha val="37000"/>
                </a:srgbClr>
              </a:gs>
            </a:gsLst>
            <a:lin ang="4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40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2700000" scaled="1"/>
                </a:gradFill>
                <a:latin typeface="Segoe Semibold"/>
                <a:ea typeface="Arial" charset="0"/>
              </a:rPr>
              <a:t>SharePoint content accessible online or offline </a:t>
            </a:r>
          </a:p>
        </p:txBody>
      </p:sp>
      <p:sp>
        <p:nvSpPr>
          <p:cNvPr id="21" name="TextBox"/>
          <p:cNvSpPr txBox="1"/>
          <p:nvPr/>
        </p:nvSpPr>
        <p:spPr bwMode="auto">
          <a:xfrm>
            <a:off x="5696059" y="4648201"/>
            <a:ext cx="1716595" cy="1143000"/>
          </a:xfrm>
          <a:prstGeom prst="roundRect">
            <a:avLst/>
          </a:prstGeom>
          <a:gradFill flip="none" rotWithShape="1">
            <a:gsLst>
              <a:gs pos="0">
                <a:srgbClr val="4F81BD">
                  <a:lumMod val="40000"/>
                  <a:lumOff val="60000"/>
                </a:srgbClr>
              </a:gs>
              <a:gs pos="21000">
                <a:srgbClr val="4F81BD">
                  <a:alpha val="75000"/>
                </a:srgbClr>
              </a:gs>
              <a:gs pos="44000">
                <a:srgbClr val="4F81BD">
                  <a:lumMod val="75000"/>
                  <a:alpha val="75000"/>
                </a:srgbClr>
              </a:gs>
              <a:gs pos="100000">
                <a:srgbClr val="4F81BD">
                  <a:lumMod val="50000"/>
                  <a:alpha val="37000"/>
                </a:srgbClr>
              </a:gs>
            </a:gsLst>
            <a:lin ang="4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30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2700000" scaled="1"/>
                </a:gradFill>
                <a:latin typeface="Segoe Semibold"/>
                <a:ea typeface="Arial" charset="0"/>
              </a:rPr>
              <a:t>Edit metadata and perform SharePoint functions within Windows Explorer</a:t>
            </a:r>
          </a:p>
          <a:p>
            <a:pPr algn="ctr">
              <a:defRPr/>
            </a:pPr>
            <a:endParaRPr lang="en-US" sz="1400" b="1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2700000" scaled="1"/>
              </a:gradFill>
              <a:latin typeface="Segoe Semibold"/>
              <a:ea typeface="Arial" charset="0"/>
            </a:endParaRPr>
          </a:p>
        </p:txBody>
      </p:sp>
      <p:sp>
        <p:nvSpPr>
          <p:cNvPr id="22" name="TextBox"/>
          <p:cNvSpPr txBox="1"/>
          <p:nvPr/>
        </p:nvSpPr>
        <p:spPr bwMode="auto">
          <a:xfrm>
            <a:off x="6477000" y="2209800"/>
            <a:ext cx="1716595" cy="934986"/>
          </a:xfrm>
          <a:prstGeom prst="roundRect">
            <a:avLst/>
          </a:prstGeom>
          <a:gradFill flip="none" rotWithShape="1">
            <a:gsLst>
              <a:gs pos="0">
                <a:srgbClr val="4F81BD">
                  <a:lumMod val="40000"/>
                  <a:lumOff val="60000"/>
                </a:srgbClr>
              </a:gs>
              <a:gs pos="21000">
                <a:srgbClr val="4F81BD">
                  <a:alpha val="75000"/>
                </a:srgbClr>
              </a:gs>
              <a:gs pos="44000">
                <a:srgbClr val="4F81BD">
                  <a:lumMod val="75000"/>
                  <a:alpha val="75000"/>
                </a:srgbClr>
              </a:gs>
              <a:gs pos="100000">
                <a:srgbClr val="4F81BD">
                  <a:lumMod val="50000"/>
                  <a:alpha val="37000"/>
                </a:srgbClr>
              </a:gs>
            </a:gsLst>
            <a:lin ang="4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40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2700000" scaled="1"/>
                </a:gradFill>
                <a:latin typeface="Segoe Semibold"/>
                <a:ea typeface="Arial" charset="0"/>
              </a:rPr>
              <a:t>Columns from default SharePoint view</a:t>
            </a:r>
          </a:p>
        </p:txBody>
      </p:sp>
    </p:spTree>
    <p:extLst>
      <p:ext uri="{BB962C8B-B14F-4D97-AF65-F5344CB8AC3E}">
        <p14:creationId xmlns:p14="http://schemas.microsoft.com/office/powerpoint/2010/main" val="86905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Windows Explorer Integration</a:t>
            </a:r>
            <a:endParaRPr lang="en-CA" dirty="0"/>
          </a:p>
        </p:txBody>
      </p:sp>
      <p:sp>
        <p:nvSpPr>
          <p:cNvPr id="10" name="Rounded Rectangle 9"/>
          <p:cNvSpPr/>
          <p:nvPr/>
        </p:nvSpPr>
        <p:spPr>
          <a:xfrm>
            <a:off x="501148" y="1305939"/>
            <a:ext cx="2342660" cy="1016519"/>
          </a:xfrm>
          <a:prstGeom prst="roundRect">
            <a:avLst/>
          </a:prstGeom>
          <a:effectLst>
            <a:glow rad="12700">
              <a:schemeClr val="tx2">
                <a:lumMod val="50000"/>
                <a:alpha val="1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CA" sz="180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Rectangle 35"/>
          <p:cNvSpPr>
            <a:spLocks noChangeArrowheads="1"/>
          </p:cNvSpPr>
          <p:nvPr/>
        </p:nvSpPr>
        <p:spPr bwMode="auto">
          <a:xfrm>
            <a:off x="700762" y="1381949"/>
            <a:ext cx="19990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2" algn="ctr"/>
            <a:r>
              <a:rPr lang="en-CA" sz="1600" dirty="0" smtClean="0">
                <a:solidFill>
                  <a:srgbClr val="17375E"/>
                </a:solidFill>
                <a:latin typeface="Calibri" pitchFamily="34" charset="0"/>
              </a:rPr>
              <a:t>Proven reliable in 1000s of deployments</a:t>
            </a:r>
            <a:endParaRPr lang="en-CA" sz="1600" dirty="0">
              <a:solidFill>
                <a:srgbClr val="17375E"/>
              </a:solidFill>
              <a:latin typeface="Calibri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01148" y="2645413"/>
            <a:ext cx="2342660" cy="837587"/>
          </a:xfrm>
          <a:prstGeom prst="roundRect">
            <a:avLst/>
          </a:prstGeom>
          <a:effectLst>
            <a:glow rad="12700">
              <a:schemeClr val="tx2">
                <a:lumMod val="50000"/>
                <a:alpha val="1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CA" sz="180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Rectangle 35"/>
          <p:cNvSpPr>
            <a:spLocks noChangeArrowheads="1"/>
          </p:cNvSpPr>
          <p:nvPr/>
        </p:nvSpPr>
        <p:spPr bwMode="auto">
          <a:xfrm>
            <a:off x="700761" y="2756211"/>
            <a:ext cx="19990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2" algn="ctr"/>
            <a:r>
              <a:rPr lang="en-CA" sz="1600" dirty="0" smtClean="0">
                <a:solidFill>
                  <a:srgbClr val="17375E"/>
                </a:solidFill>
                <a:latin typeface="Calibri" pitchFamily="34" charset="0"/>
              </a:rPr>
              <a:t>Multi-language support</a:t>
            </a:r>
            <a:endParaRPr lang="en-CA" sz="1600" dirty="0">
              <a:solidFill>
                <a:srgbClr val="17375E"/>
              </a:solidFill>
              <a:latin typeface="Calibri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5389" y="5198175"/>
            <a:ext cx="2368419" cy="751105"/>
          </a:xfrm>
          <a:prstGeom prst="roundRect">
            <a:avLst/>
          </a:prstGeom>
          <a:effectLst>
            <a:glow rad="12700">
              <a:schemeClr val="tx2">
                <a:lumMod val="50000"/>
                <a:alpha val="1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CA" sz="180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" name="Rectangle 35"/>
          <p:cNvSpPr>
            <a:spLocks noChangeArrowheads="1"/>
          </p:cNvSpPr>
          <p:nvPr/>
        </p:nvSpPr>
        <p:spPr bwMode="auto">
          <a:xfrm>
            <a:off x="714691" y="5258186"/>
            <a:ext cx="19850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2" algn="ctr"/>
            <a:r>
              <a:rPr lang="en-CA" sz="1600" dirty="0" smtClean="0">
                <a:solidFill>
                  <a:srgbClr val="17375E"/>
                </a:solidFill>
                <a:latin typeface="Calibri" pitchFamily="34" charset="0"/>
              </a:rPr>
              <a:t>Support virtualized environments</a:t>
            </a:r>
            <a:endParaRPr lang="en-CA" sz="1600" dirty="0">
              <a:solidFill>
                <a:srgbClr val="17375E"/>
              </a:solidFill>
              <a:latin typeface="Calibri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01146" y="3759350"/>
            <a:ext cx="2342662" cy="1182843"/>
          </a:xfrm>
          <a:prstGeom prst="roundRect">
            <a:avLst/>
          </a:prstGeom>
          <a:effectLst>
            <a:glow rad="12700">
              <a:schemeClr val="tx2">
                <a:lumMod val="50000"/>
                <a:alpha val="1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CA" sz="180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" name="Rectangle 35"/>
          <p:cNvSpPr>
            <a:spLocks noChangeArrowheads="1"/>
          </p:cNvSpPr>
          <p:nvPr/>
        </p:nvSpPr>
        <p:spPr bwMode="auto">
          <a:xfrm>
            <a:off x="700760" y="3911367"/>
            <a:ext cx="19990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2" algn="ctr"/>
            <a:r>
              <a:rPr lang="en-CA" sz="1600" dirty="0" smtClean="0">
                <a:solidFill>
                  <a:srgbClr val="17375E"/>
                </a:solidFill>
                <a:latin typeface="Calibri" pitchFamily="34" charset="0"/>
              </a:rPr>
              <a:t>SKD for custom application development</a:t>
            </a:r>
            <a:endParaRPr lang="en-CA" sz="1600" dirty="0">
              <a:solidFill>
                <a:srgbClr val="17375E"/>
              </a:solidFill>
              <a:latin typeface="Calibri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300193" y="1288872"/>
            <a:ext cx="2206848" cy="1016519"/>
          </a:xfrm>
          <a:prstGeom prst="roundRect">
            <a:avLst/>
          </a:prstGeom>
          <a:effectLst>
            <a:glow rad="12700">
              <a:schemeClr val="tx2">
                <a:lumMod val="50000"/>
                <a:alpha val="1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CA" sz="180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6" name="Rectangle 35"/>
          <p:cNvSpPr>
            <a:spLocks noChangeArrowheads="1"/>
          </p:cNvSpPr>
          <p:nvPr/>
        </p:nvSpPr>
        <p:spPr bwMode="auto">
          <a:xfrm>
            <a:off x="6444208" y="1358990"/>
            <a:ext cx="20026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2" algn="ctr"/>
            <a:r>
              <a:rPr lang="en-CA" sz="1600" dirty="0" smtClean="0">
                <a:solidFill>
                  <a:srgbClr val="17375E"/>
                </a:solidFill>
                <a:latin typeface="Calibri" pitchFamily="34" charset="0"/>
              </a:rPr>
              <a:t>Supports on-</a:t>
            </a:r>
            <a:r>
              <a:rPr lang="en-CA" sz="1600" dirty="0" err="1" smtClean="0">
                <a:solidFill>
                  <a:srgbClr val="17375E"/>
                </a:solidFill>
                <a:latin typeface="Calibri" pitchFamily="34" charset="0"/>
              </a:rPr>
              <a:t>prem</a:t>
            </a:r>
            <a:r>
              <a:rPr lang="en-CA" sz="1600" dirty="0" smtClean="0">
                <a:solidFill>
                  <a:srgbClr val="17375E"/>
                </a:solidFill>
                <a:latin typeface="Calibri" pitchFamily="34" charset="0"/>
              </a:rPr>
              <a:t> and cloud</a:t>
            </a:r>
          </a:p>
          <a:p>
            <a:pPr marL="0" lvl="2" algn="ctr"/>
            <a:r>
              <a:rPr lang="en-CA" sz="1600" dirty="0" smtClean="0">
                <a:solidFill>
                  <a:srgbClr val="17375E"/>
                </a:solidFill>
                <a:latin typeface="Calibri" pitchFamily="34" charset="0"/>
              </a:rPr>
              <a:t>(Office 365-ready)</a:t>
            </a:r>
            <a:endParaRPr lang="en-CA" sz="1600" dirty="0">
              <a:solidFill>
                <a:srgbClr val="17375E"/>
              </a:solidFill>
              <a:latin typeface="Calibri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300193" y="2628345"/>
            <a:ext cx="2219547" cy="837587"/>
          </a:xfrm>
          <a:prstGeom prst="roundRect">
            <a:avLst/>
          </a:prstGeom>
          <a:effectLst>
            <a:glow rad="12700">
              <a:schemeClr val="tx2">
                <a:lumMod val="50000"/>
                <a:alpha val="1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CA" sz="180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444208" y="2739143"/>
            <a:ext cx="19075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2" algn="ctr"/>
            <a:r>
              <a:rPr lang="en-CA" sz="1600" dirty="0" smtClean="0">
                <a:solidFill>
                  <a:srgbClr val="17375E"/>
                </a:solidFill>
                <a:latin typeface="Calibri" pitchFamily="34" charset="0"/>
              </a:rPr>
              <a:t>File from mobile devices or OWA</a:t>
            </a:r>
            <a:endParaRPr lang="en-CA" sz="1600" dirty="0">
              <a:solidFill>
                <a:srgbClr val="17375E"/>
              </a:solidFill>
              <a:latin typeface="Calibri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300193" y="5013176"/>
            <a:ext cx="2219547" cy="955780"/>
          </a:xfrm>
          <a:prstGeom prst="roundRect">
            <a:avLst/>
          </a:prstGeom>
          <a:effectLst>
            <a:glow rad="12700">
              <a:schemeClr val="tx2">
                <a:lumMod val="50000"/>
                <a:alpha val="1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CA" sz="180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" name="Rectangle 35"/>
          <p:cNvSpPr>
            <a:spLocks noChangeArrowheads="1"/>
          </p:cNvSpPr>
          <p:nvPr/>
        </p:nvSpPr>
        <p:spPr bwMode="auto">
          <a:xfrm>
            <a:off x="6444208" y="5032108"/>
            <a:ext cx="20015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2" algn="ctr"/>
            <a:r>
              <a:rPr lang="en-CA" sz="1600" dirty="0" smtClean="0">
                <a:solidFill>
                  <a:srgbClr val="17375E"/>
                </a:solidFill>
                <a:latin typeface="Calibri" pitchFamily="34" charset="0"/>
              </a:rPr>
              <a:t>Supports Office/SharePoint 2003/07/10</a:t>
            </a:r>
            <a:endParaRPr lang="en-CA" sz="1600" dirty="0">
              <a:solidFill>
                <a:srgbClr val="17375E"/>
              </a:solidFill>
              <a:latin typeface="Calibri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300193" y="3762542"/>
            <a:ext cx="2232247" cy="983014"/>
          </a:xfrm>
          <a:prstGeom prst="roundRect">
            <a:avLst/>
          </a:prstGeom>
          <a:effectLst>
            <a:glow rad="12700">
              <a:schemeClr val="tx2">
                <a:lumMod val="50000"/>
                <a:alpha val="1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CA" sz="180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2" name="Rectangle 35"/>
          <p:cNvSpPr>
            <a:spLocks noChangeArrowheads="1"/>
          </p:cNvSpPr>
          <p:nvPr/>
        </p:nvSpPr>
        <p:spPr bwMode="auto">
          <a:xfrm>
            <a:off x="6444208" y="3861048"/>
            <a:ext cx="19202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2" algn="ctr"/>
            <a:r>
              <a:rPr lang="en-CA" sz="1600" dirty="0" smtClean="0">
                <a:solidFill>
                  <a:srgbClr val="17375E"/>
                </a:solidFill>
                <a:latin typeface="Calibri" pitchFamily="34" charset="0"/>
              </a:rPr>
              <a:t>Automated deployment and admin tools</a:t>
            </a:r>
            <a:endParaRPr lang="en-CA" sz="1600" dirty="0">
              <a:solidFill>
                <a:srgbClr val="17375E"/>
              </a:solidFill>
              <a:latin typeface="Calibri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026" y="2169901"/>
            <a:ext cx="2718479" cy="312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1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Featured Case Studies</a:t>
            </a:r>
            <a:endParaRPr lang="en-CA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628800"/>
            <a:ext cx="6563072" cy="396044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400" u="sng" dirty="0">
                <a:solidFill>
                  <a:schemeClr val="tx1"/>
                </a:solidFill>
                <a:hlinkClick r:id="rId2"/>
              </a:rPr>
              <a:t>Microsoft Legal and Corporate Affairs</a:t>
            </a:r>
            <a:endParaRPr lang="en-US" sz="1400" u="sng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Video Case Study: </a:t>
            </a:r>
            <a:r>
              <a:rPr lang="en-US" sz="1400" u="sng" dirty="0">
                <a:solidFill>
                  <a:schemeClr val="tx1"/>
                </a:solidFill>
                <a:hlinkClick r:id="rId2"/>
              </a:rPr>
              <a:t>Microsoft Legal and Corporate Affairs</a:t>
            </a:r>
            <a:r>
              <a:rPr lang="en-US" sz="1400" dirty="0">
                <a:solidFill>
                  <a:schemeClr val="tx1"/>
                </a:solidFill>
              </a:rPr>
              <a:t/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Microsoft Legal and Corporate Affairs Group improves document and records management with SharePoint 2010 and Colligo Contributor Pro</a:t>
            </a:r>
          </a:p>
          <a:p>
            <a:pPr>
              <a:spcBef>
                <a:spcPts val="0"/>
              </a:spcBef>
            </a:pPr>
            <a:endParaRPr lang="en-US" sz="1400" dirty="0">
              <a:hlinkClick r:id="" action="ppaction://hlinkfile"/>
            </a:endParaRPr>
          </a:p>
          <a:p>
            <a:pPr>
              <a:spcBef>
                <a:spcPts val="0"/>
              </a:spcBef>
            </a:pPr>
            <a:r>
              <a:rPr lang="en-US" sz="1400" dirty="0" err="1">
                <a:hlinkClick r:id="" action="ppaction://hlinkfile"/>
              </a:rPr>
              <a:t>Webcor</a:t>
            </a:r>
            <a:r>
              <a:rPr lang="en-US" sz="1400" dirty="0">
                <a:hlinkClick r:id="" action="ppaction://hlinkfile"/>
              </a:rPr>
              <a:t> </a:t>
            </a:r>
            <a:r>
              <a:rPr lang="en-US" sz="1400" dirty="0">
                <a:hlinkClick r:id="rId3" action="ppaction://hlinkfile"/>
              </a:rPr>
              <a:t>Builders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Webcor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Builders improves email management with Colligo Contributor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Uploader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>
              <a:spcBef>
                <a:spcPts val="0"/>
              </a:spcBef>
            </a:pPr>
            <a:endParaRPr lang="en-US" sz="1400" i="1" dirty="0"/>
          </a:p>
          <a:p>
            <a:pPr>
              <a:spcBef>
                <a:spcPts val="0"/>
              </a:spcBef>
            </a:pPr>
            <a:r>
              <a:rPr lang="en-US" sz="1400" dirty="0">
                <a:hlinkClick r:id="rId4"/>
              </a:rPr>
              <a:t>Watson Wyatt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Video Case Study: </a:t>
            </a:r>
            <a:r>
              <a:rPr lang="en-US" sz="1400" dirty="0">
                <a:solidFill>
                  <a:srgbClr val="0070C0"/>
                </a:solidFill>
                <a:hlinkClick r:id="rId5"/>
              </a:rPr>
              <a:t>Watson Wyatt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Global HR firm improves enterprise records management with Colligo Contributor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en-US" sz="1400" i="1" dirty="0"/>
          </a:p>
          <a:p>
            <a:pPr>
              <a:spcBef>
                <a:spcPts val="0"/>
              </a:spcBef>
            </a:pPr>
            <a:r>
              <a:rPr lang="en-US" sz="1400" dirty="0">
                <a:hlinkClick r:id="rId6"/>
              </a:rPr>
              <a:t>Morris - Depew Associates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Engineering firm goes paperless and improves email management with SharePoint and the Colligo Contributor Add-In for Outlook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en-US" sz="1400" i="1" dirty="0"/>
          </a:p>
          <a:p>
            <a:pPr>
              <a:spcBef>
                <a:spcPts val="0"/>
              </a:spcBef>
            </a:pPr>
            <a:r>
              <a:rPr lang="en-US" sz="1400" dirty="0">
                <a:hlinkClick r:id="rId7"/>
              </a:rPr>
              <a:t>Fernald Law Group   </a:t>
            </a:r>
            <a:r>
              <a:rPr lang="en-US" sz="1400" dirty="0">
                <a:solidFill>
                  <a:srgbClr val="C00000"/>
                </a:solidFill>
              </a:rPr>
              <a:t>(BPOS)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Creating competitive advantage with Microsoft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hosted  SharePoint &amp; Colligo Contributor Pro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11" y="1875723"/>
            <a:ext cx="1083129" cy="2571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52" y="2674311"/>
            <a:ext cx="596586" cy="5386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81" y="3519694"/>
            <a:ext cx="1239329" cy="431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89" y="4221088"/>
            <a:ext cx="1080121" cy="531378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12"/>
          <a:srcRect l="3850" t="15400" r="86974" b="81616"/>
          <a:stretch/>
        </p:blipFill>
        <p:spPr bwMode="auto">
          <a:xfrm>
            <a:off x="128240" y="5229200"/>
            <a:ext cx="1841500" cy="196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6889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Email Management Resources</a:t>
            </a:r>
            <a:endParaRPr lang="en-CA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628800"/>
            <a:ext cx="6563072" cy="396044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500" dirty="0">
                <a:hlinkClick r:id="rId2"/>
              </a:rPr>
              <a:t>SharePoint 2010 – What’s New for Email Management </a:t>
            </a:r>
            <a:endParaRPr lang="en-US" sz="1500" dirty="0"/>
          </a:p>
          <a:p>
            <a:pPr>
              <a:spcBef>
                <a:spcPts val="0"/>
              </a:spcBef>
            </a:pPr>
            <a:r>
              <a:rPr lang="en-US" sz="1500" i="1" dirty="0">
                <a:solidFill>
                  <a:schemeClr val="tx2">
                    <a:lumMod val="75000"/>
                  </a:schemeClr>
                </a:solidFill>
              </a:rPr>
              <a:t>Ryan </a:t>
            </a:r>
            <a:r>
              <a:rPr lang="en-US" sz="1500" i="1" dirty="0" err="1">
                <a:solidFill>
                  <a:schemeClr val="tx2">
                    <a:lumMod val="75000"/>
                  </a:schemeClr>
                </a:solidFill>
              </a:rPr>
              <a:t>Duguid</a:t>
            </a:r>
            <a:r>
              <a:rPr lang="en-US" sz="1500" i="1" dirty="0">
                <a:solidFill>
                  <a:schemeClr val="tx2">
                    <a:lumMod val="75000"/>
                  </a:schemeClr>
                </a:solidFill>
              </a:rPr>
              <a:t>, Senior Product Manager</a:t>
            </a:r>
          </a:p>
          <a:p>
            <a:pPr>
              <a:spcBef>
                <a:spcPts val="0"/>
              </a:spcBef>
            </a:pPr>
            <a:endParaRPr lang="en-US" sz="1500" i="1" dirty="0"/>
          </a:p>
          <a:p>
            <a:pPr>
              <a:spcBef>
                <a:spcPts val="0"/>
              </a:spcBef>
            </a:pPr>
            <a:r>
              <a:rPr lang="en-US" sz="1500" dirty="0">
                <a:hlinkClick r:id="rId3"/>
              </a:rPr>
              <a:t>How SharePoint 2010 Changes the Metadata Game </a:t>
            </a:r>
            <a:endParaRPr lang="en-US" sz="1500" dirty="0"/>
          </a:p>
          <a:p>
            <a:pPr>
              <a:spcBef>
                <a:spcPts val="0"/>
              </a:spcBef>
            </a:pPr>
            <a:r>
              <a:rPr lang="en-US" sz="1500" i="1" dirty="0">
                <a:solidFill>
                  <a:schemeClr val="tx2">
                    <a:lumMod val="75000"/>
                  </a:schemeClr>
                </a:solidFill>
              </a:rPr>
              <a:t>Dan </a:t>
            </a:r>
            <a:r>
              <a:rPr lang="en-US" sz="1500" i="1" dirty="0" err="1">
                <a:solidFill>
                  <a:schemeClr val="tx2">
                    <a:lumMod val="75000"/>
                  </a:schemeClr>
                </a:solidFill>
              </a:rPr>
              <a:t>Kogan</a:t>
            </a:r>
            <a:r>
              <a:rPr lang="en-US" sz="1500" i="1" dirty="0">
                <a:solidFill>
                  <a:schemeClr val="tx2">
                    <a:lumMod val="75000"/>
                  </a:schemeClr>
                </a:solidFill>
              </a:rPr>
              <a:t>, SharePoint Senior Program Manager</a:t>
            </a:r>
          </a:p>
          <a:p>
            <a:pPr>
              <a:spcBef>
                <a:spcPts val="0"/>
              </a:spcBef>
            </a:pPr>
            <a:endParaRPr lang="en-US" sz="1500" dirty="0"/>
          </a:p>
          <a:p>
            <a:pPr>
              <a:spcBef>
                <a:spcPts val="0"/>
              </a:spcBef>
            </a:pPr>
            <a:r>
              <a:rPr lang="en-US" sz="1500" dirty="0">
                <a:hlinkClick r:id="rId4"/>
              </a:rPr>
              <a:t>Is SharePoint 2010 Ready for Enterprise Content Management </a:t>
            </a:r>
            <a:endParaRPr lang="en-US" sz="1500" dirty="0"/>
          </a:p>
          <a:p>
            <a:pPr>
              <a:spcBef>
                <a:spcPts val="0"/>
              </a:spcBef>
            </a:pPr>
            <a:r>
              <a:rPr lang="en-US" sz="1500" i="1" dirty="0">
                <a:solidFill>
                  <a:schemeClr val="tx2">
                    <a:lumMod val="75000"/>
                  </a:schemeClr>
                </a:solidFill>
              </a:rPr>
              <a:t>Trisha Bush, Director, SharePoint Enterprise Business</a:t>
            </a:r>
          </a:p>
          <a:p>
            <a:pPr>
              <a:spcBef>
                <a:spcPts val="0"/>
              </a:spcBef>
            </a:pPr>
            <a:endParaRPr lang="en-US" sz="1500" dirty="0"/>
          </a:p>
          <a:p>
            <a:pPr>
              <a:spcBef>
                <a:spcPts val="0"/>
              </a:spcBef>
            </a:pPr>
            <a:r>
              <a:rPr lang="en-US" sz="1500" dirty="0">
                <a:hlinkClick r:id="rId5"/>
              </a:rPr>
              <a:t>How Microsoft is Using SharePoint 2010 &amp; Colligo for ECM &amp; Records Management </a:t>
            </a:r>
            <a:endParaRPr lang="en-US" sz="1500" dirty="0"/>
          </a:p>
          <a:p>
            <a:pPr>
              <a:spcBef>
                <a:spcPts val="0"/>
              </a:spcBef>
            </a:pPr>
            <a:r>
              <a:rPr lang="en-US" sz="1500" i="1" dirty="0" err="1">
                <a:solidFill>
                  <a:schemeClr val="tx2">
                    <a:lumMod val="75000"/>
                  </a:schemeClr>
                </a:solidFill>
              </a:rPr>
              <a:t>Nishan</a:t>
            </a:r>
            <a:r>
              <a:rPr lang="en-US" sz="15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500" i="1" dirty="0" err="1">
                <a:solidFill>
                  <a:schemeClr val="tx2">
                    <a:lumMod val="75000"/>
                  </a:schemeClr>
                </a:solidFill>
              </a:rPr>
              <a:t>DeSilva</a:t>
            </a:r>
            <a:r>
              <a:rPr lang="en-US" sz="1500" i="1" dirty="0">
                <a:solidFill>
                  <a:schemeClr val="tx2">
                    <a:lumMod val="75000"/>
                  </a:schemeClr>
                </a:solidFill>
              </a:rPr>
              <a:t>, Director, Information Management &amp;  Corporate Compliance</a:t>
            </a:r>
          </a:p>
          <a:p>
            <a:pPr>
              <a:spcBef>
                <a:spcPts val="0"/>
              </a:spcBef>
            </a:pPr>
            <a:endParaRPr lang="en-US" sz="1500" b="1" dirty="0"/>
          </a:p>
          <a:p>
            <a:pPr>
              <a:spcBef>
                <a:spcPts val="0"/>
              </a:spcBef>
            </a:pPr>
            <a:r>
              <a:rPr lang="en-US" sz="1500" dirty="0">
                <a:hlinkClick r:id="rId6"/>
              </a:rPr>
              <a:t>Best Practices for Project &amp; Email Management in SharePoint for Architecture, Engineering &amp; Construction Firms </a:t>
            </a:r>
            <a:endParaRPr lang="en-US" sz="1500" dirty="0"/>
          </a:p>
          <a:p>
            <a:pPr>
              <a:spcBef>
                <a:spcPts val="0"/>
              </a:spcBef>
            </a:pPr>
            <a:r>
              <a:rPr lang="en-US" sz="1500" i="1" dirty="0">
                <a:solidFill>
                  <a:schemeClr val="tx2">
                    <a:lumMod val="75000"/>
                  </a:schemeClr>
                </a:solidFill>
              </a:rPr>
              <a:t>Marc Beckmann, </a:t>
            </a:r>
            <a:r>
              <a:rPr lang="en-US" sz="1500" i="1" dirty="0" err="1">
                <a:solidFill>
                  <a:schemeClr val="tx2">
                    <a:lumMod val="75000"/>
                  </a:schemeClr>
                </a:solidFill>
              </a:rPr>
              <a:t>ProServ</a:t>
            </a:r>
            <a:r>
              <a:rPr lang="en-US" sz="1500" i="1" dirty="0">
                <a:solidFill>
                  <a:schemeClr val="tx2">
                    <a:lumMod val="75000"/>
                  </a:schemeClr>
                </a:solidFill>
              </a:rPr>
              <a:t> Industry </a:t>
            </a:r>
            <a:r>
              <a:rPr lang="en-US" sz="1500" i="1" dirty="0" smtClean="0">
                <a:solidFill>
                  <a:schemeClr val="tx2">
                    <a:lumMod val="75000"/>
                  </a:schemeClr>
                </a:solidFill>
              </a:rPr>
              <a:t>Manager</a:t>
            </a:r>
            <a:endParaRPr lang="en-CA" sz="15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04" y="1700808"/>
            <a:ext cx="873606" cy="5500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12" y="2348880"/>
            <a:ext cx="873606" cy="5500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04" y="3022968"/>
            <a:ext cx="873606" cy="5500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815056"/>
            <a:ext cx="873606" cy="5500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04" y="4653136"/>
            <a:ext cx="873606" cy="55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8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Additional Webinars</a:t>
            </a:r>
            <a:endParaRPr lang="en-CA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628800"/>
            <a:ext cx="6563072" cy="396044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500" dirty="0">
                <a:solidFill>
                  <a:schemeClr val="tx2">
                    <a:lumMod val="75000"/>
                  </a:schemeClr>
                </a:solidFill>
              </a:rPr>
              <a:t>On-demand Webinars: </a:t>
            </a:r>
          </a:p>
          <a:p>
            <a:pPr>
              <a:spcBef>
                <a:spcPts val="0"/>
              </a:spcBef>
            </a:pPr>
            <a:endParaRPr lang="en-US" sz="1500" dirty="0">
              <a:hlinkClick r:id="" action="ppaction://hlinkfile"/>
            </a:endParaRPr>
          </a:p>
          <a:p>
            <a:pPr>
              <a:spcBef>
                <a:spcPts val="0"/>
              </a:spcBef>
            </a:pPr>
            <a:r>
              <a:rPr lang="en-US" sz="1500" dirty="0">
                <a:hlinkClick r:id="" action="ppaction://hlinkfile"/>
              </a:rPr>
              <a:t>How to Implement an Effective Email Attachment Solution in </a:t>
            </a:r>
            <a:r>
              <a:rPr lang="en-US" sz="1500" dirty="0" err="1">
                <a:hlinkClick r:id="" action="ppaction://hlinkfile"/>
              </a:rPr>
              <a:t>Sharepoint</a:t>
            </a:r>
            <a:r>
              <a:rPr lang="en-US" sz="1500" dirty="0"/>
              <a:t/>
            </a:r>
            <a:br>
              <a:rPr lang="en-US" sz="1500" dirty="0"/>
            </a:br>
            <a:r>
              <a:rPr lang="en-US" sz="1500" i="1" dirty="0">
                <a:solidFill>
                  <a:schemeClr val="tx2">
                    <a:lumMod val="75000"/>
                  </a:schemeClr>
                </a:solidFill>
              </a:rPr>
              <a:t>Eric </a:t>
            </a:r>
            <a:r>
              <a:rPr lang="en-US" sz="1500" i="1" dirty="0" err="1">
                <a:solidFill>
                  <a:schemeClr val="tx2">
                    <a:lumMod val="75000"/>
                  </a:schemeClr>
                </a:solidFill>
              </a:rPr>
              <a:t>Legault</a:t>
            </a:r>
            <a:r>
              <a:rPr lang="en-US" sz="1500" i="1" dirty="0">
                <a:solidFill>
                  <a:schemeClr val="tx2">
                    <a:lumMod val="75000"/>
                  </a:schemeClr>
                </a:solidFill>
              </a:rPr>
              <a:t>, MVP, Consultant &amp; Author</a:t>
            </a:r>
          </a:p>
          <a:p>
            <a:pPr>
              <a:spcBef>
                <a:spcPts val="0"/>
              </a:spcBef>
            </a:pPr>
            <a:endParaRPr lang="en-US" sz="1500" dirty="0">
              <a:hlinkClick r:id="" action="ppaction://hlinkfile"/>
            </a:endParaRPr>
          </a:p>
          <a:p>
            <a:pPr>
              <a:spcBef>
                <a:spcPts val="0"/>
              </a:spcBef>
            </a:pPr>
            <a:r>
              <a:rPr lang="en-US" sz="1500" dirty="0">
                <a:hlinkClick r:id="" action="ppaction://hlinkfile"/>
              </a:rPr>
              <a:t>Best Practices for Using SharePoint for Email Management</a:t>
            </a:r>
            <a:r>
              <a:rPr lang="en-US" sz="1500" dirty="0"/>
              <a:t/>
            </a:r>
            <a:br>
              <a:rPr lang="en-US" sz="1500" dirty="0"/>
            </a:br>
            <a:r>
              <a:rPr lang="en-US" sz="1500" i="1" dirty="0">
                <a:solidFill>
                  <a:schemeClr val="tx2">
                    <a:lumMod val="75000"/>
                  </a:schemeClr>
                </a:solidFill>
              </a:rPr>
              <a:t>Kathy Hughes, Microsoft MOSS MVP </a:t>
            </a:r>
          </a:p>
          <a:p>
            <a:pPr>
              <a:spcBef>
                <a:spcPts val="0"/>
              </a:spcBef>
            </a:pPr>
            <a:endParaRPr lang="en-US" sz="1500" dirty="0"/>
          </a:p>
          <a:p>
            <a:pPr>
              <a:spcBef>
                <a:spcPts val="0"/>
              </a:spcBef>
            </a:pPr>
            <a:endParaRPr lang="en-US" sz="1500" dirty="0"/>
          </a:p>
          <a:p>
            <a:pPr>
              <a:spcBef>
                <a:spcPts val="0"/>
              </a:spcBef>
            </a:pPr>
            <a:r>
              <a:rPr lang="en-US" sz="1500" dirty="0"/>
              <a:t>White Papers: </a:t>
            </a:r>
          </a:p>
          <a:p>
            <a:pPr>
              <a:spcBef>
                <a:spcPts val="0"/>
              </a:spcBef>
            </a:pPr>
            <a:endParaRPr lang="en-US" sz="1500" dirty="0"/>
          </a:p>
          <a:p>
            <a:pPr>
              <a:spcBef>
                <a:spcPts val="0"/>
              </a:spcBef>
            </a:pPr>
            <a:r>
              <a:rPr lang="en-US" sz="1500" dirty="0">
                <a:hlinkClick r:id="rId2" action="ppaction://hlinkfile"/>
              </a:rPr>
              <a:t>Developing an Effective Email Management Solution in SharePoint</a:t>
            </a:r>
            <a:r>
              <a:rPr lang="en-US" sz="1500" dirty="0"/>
              <a:t/>
            </a:r>
            <a:br>
              <a:rPr lang="en-US" sz="1500" dirty="0"/>
            </a:br>
            <a:r>
              <a:rPr lang="en-US" sz="1500" dirty="0">
                <a:solidFill>
                  <a:schemeClr val="tx2">
                    <a:lumMod val="75000"/>
                  </a:schemeClr>
                </a:solidFill>
              </a:rPr>
              <a:t>Requirements and strategies for a successful implementation</a:t>
            </a:r>
          </a:p>
          <a:p>
            <a:pPr>
              <a:spcBef>
                <a:spcPts val="0"/>
              </a:spcBef>
            </a:pPr>
            <a:endParaRPr lang="en-US" sz="1500" dirty="0"/>
          </a:p>
          <a:p>
            <a:pPr>
              <a:spcBef>
                <a:spcPts val="0"/>
              </a:spcBef>
            </a:pPr>
            <a:r>
              <a:rPr lang="en-US" sz="1500" dirty="0" err="1">
                <a:hlinkClick r:id="rId2" action="ppaction://hlinkfile"/>
              </a:rPr>
              <a:t>Colligo’s</a:t>
            </a:r>
            <a:r>
              <a:rPr lang="en-US" sz="1500" dirty="0">
                <a:hlinkClick r:id="rId2" action="ppaction://hlinkfile"/>
              </a:rPr>
              <a:t> SharePoint Client Solutions for Law Firms and Legal Departments</a:t>
            </a:r>
            <a:r>
              <a:rPr lang="en-US" sz="1500" dirty="0"/>
              <a:t/>
            </a:r>
            <a:br>
              <a:rPr lang="en-US" sz="1500" dirty="0"/>
            </a:br>
            <a:r>
              <a:rPr lang="en-US" sz="1500" dirty="0">
                <a:solidFill>
                  <a:schemeClr val="tx2">
                    <a:lumMod val="75000"/>
                  </a:schemeClr>
                </a:solidFill>
              </a:rPr>
              <a:t>How Colligo Contributor powers the electronic matter file</a:t>
            </a:r>
          </a:p>
          <a:p>
            <a:pPr>
              <a:buFont typeface="Wingdings" pitchFamily="2" charset="2"/>
              <a:buChar char="§"/>
            </a:pPr>
            <a:endParaRPr lang="en-US" sz="15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55" y="4673699"/>
            <a:ext cx="771525" cy="771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54" y="3912764"/>
            <a:ext cx="771525" cy="7715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43" y="2060848"/>
            <a:ext cx="819745" cy="51613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43" y="2751849"/>
            <a:ext cx="846744" cy="53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1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More Information</a:t>
            </a:r>
            <a:endParaRPr lang="en-CA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628800"/>
            <a:ext cx="6563072" cy="3960440"/>
          </a:xfrm>
        </p:spPr>
        <p:txBody>
          <a:bodyPr>
            <a:noAutofit/>
          </a:bodyPr>
          <a:lstStyle/>
          <a:p>
            <a:pPr lvl="0"/>
            <a:r>
              <a:rPr lang="en-CA" sz="1600" b="1" dirty="0">
                <a:solidFill>
                  <a:schemeClr val="tx2">
                    <a:lumMod val="75000"/>
                  </a:schemeClr>
                </a:solidFill>
              </a:rPr>
              <a:t>Try Colligo Contributor</a:t>
            </a:r>
          </a:p>
          <a:p>
            <a:pPr lvl="1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30-day trials for Contributor solution suite:</a:t>
            </a:r>
            <a:endParaRPr lang="en-CA" sz="1600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r>
              <a:rPr lang="en-CA" sz="1600" dirty="0"/>
              <a:t>	</a:t>
            </a:r>
            <a:r>
              <a:rPr lang="en-CA" sz="1600" dirty="0">
                <a:solidFill>
                  <a:srgbClr val="0070C0"/>
                </a:solidFill>
                <a:hlinkClick r:id="rId2"/>
              </a:rPr>
              <a:t>www.colligo.com</a:t>
            </a:r>
            <a:endParaRPr lang="en-CA" sz="1600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CA" sz="1600" dirty="0"/>
          </a:p>
          <a:p>
            <a:pPr lvl="0"/>
            <a:r>
              <a:rPr lang="en-CA" sz="1600" b="1" dirty="0">
                <a:solidFill>
                  <a:schemeClr val="tx2">
                    <a:lumMod val="75000"/>
                  </a:schemeClr>
                </a:solidFill>
              </a:rPr>
              <a:t>Visit the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Colligo Resource Center</a:t>
            </a:r>
            <a:endParaRPr lang="en-CA" sz="1600" b="1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CA" sz="1600" dirty="0">
                <a:solidFill>
                  <a:schemeClr val="tx2">
                    <a:lumMod val="75000"/>
                  </a:schemeClr>
                </a:solidFill>
              </a:rPr>
              <a:t>Information on email management in SharePoint</a:t>
            </a:r>
          </a:p>
          <a:p>
            <a:pPr lvl="1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White papers, case studies, on-demand webinars</a:t>
            </a:r>
            <a:endParaRPr lang="en-CA" sz="1600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1600" dirty="0"/>
              <a:t>	</a:t>
            </a:r>
            <a:r>
              <a:rPr lang="en-US" sz="1600" dirty="0">
                <a:solidFill>
                  <a:srgbClr val="0070C0"/>
                </a:solidFill>
                <a:hlinkClick r:id="rId3"/>
              </a:rPr>
              <a:t>www.colligo.com/resources </a:t>
            </a:r>
            <a:endParaRPr lang="en-US" sz="1600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n-CA" sz="1600" b="1" dirty="0">
                <a:solidFill>
                  <a:schemeClr val="tx2">
                    <a:lumMod val="75000"/>
                  </a:schemeClr>
                </a:solidFill>
              </a:rPr>
              <a:t>Contact Us</a:t>
            </a:r>
          </a:p>
          <a:p>
            <a:pPr lvl="0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        Bill England, Director, Business Development</a:t>
            </a:r>
          </a:p>
          <a:p>
            <a:pPr lvl="0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       +1.604.307.2341</a:t>
            </a:r>
          </a:p>
          <a:p>
            <a:pPr lvl="0"/>
            <a:r>
              <a:rPr lang="en-US" sz="1600" dirty="0">
                <a:solidFill>
                  <a:schemeClr val="tx1"/>
                </a:solidFill>
              </a:rPr>
              <a:t>         </a:t>
            </a:r>
            <a:r>
              <a:rPr lang="en-US" sz="1600" dirty="0">
                <a:solidFill>
                  <a:srgbClr val="0070C0"/>
                </a:solidFill>
                <a:hlinkClick r:id="rId4"/>
              </a:rPr>
              <a:t>bengland@colligo.com</a:t>
            </a:r>
            <a:endParaRPr lang="en-US" sz="1600" dirty="0">
              <a:solidFill>
                <a:srgbClr val="0070C0"/>
              </a:solidFill>
            </a:endParaRPr>
          </a:p>
          <a:p>
            <a:pPr lvl="0"/>
            <a:endParaRPr lang="en-CA" sz="1600" b="1" dirty="0">
              <a:solidFill>
                <a:schemeClr val="tx1"/>
              </a:solidFill>
            </a:endParaRPr>
          </a:p>
          <a:p>
            <a:pPr lvl="1"/>
            <a:endParaRPr lang="en-CA" sz="1600" dirty="0"/>
          </a:p>
          <a:p>
            <a:pPr marL="457200" lvl="1" indent="0">
              <a:buNone/>
            </a:pPr>
            <a:endParaRPr lang="en-CA" sz="1600" dirty="0"/>
          </a:p>
        </p:txBody>
      </p:sp>
      <p:sp>
        <p:nvSpPr>
          <p:cNvPr id="13" name="Rounded Rectangle 12"/>
          <p:cNvSpPr/>
          <p:nvPr/>
        </p:nvSpPr>
        <p:spPr>
          <a:xfrm>
            <a:off x="695028" y="2924944"/>
            <a:ext cx="1447800" cy="1085849"/>
          </a:xfrm>
          <a:prstGeom prst="roundRect">
            <a:avLst>
              <a:gd name="adj" fmla="val 10000"/>
            </a:avLst>
          </a:prstGeom>
          <a:blipFill rotWithShape="0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ounded Rectangle 13"/>
          <p:cNvSpPr/>
          <p:nvPr/>
        </p:nvSpPr>
        <p:spPr>
          <a:xfrm>
            <a:off x="662980" y="4437112"/>
            <a:ext cx="1447800" cy="1085849"/>
          </a:xfrm>
          <a:prstGeom prst="roundRect">
            <a:avLst>
              <a:gd name="adj" fmla="val 10000"/>
            </a:avLst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7000" b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47" y="1340768"/>
            <a:ext cx="1191025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9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About Colligo Networks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6976" y="1340768"/>
            <a:ext cx="7293496" cy="4525963"/>
          </a:xfrm>
        </p:spPr>
        <p:txBody>
          <a:bodyPr>
            <a:normAutofit/>
          </a:bodyPr>
          <a:lstStyle/>
          <a:p>
            <a:pPr marL="1200150" lvl="1" indent="-457200">
              <a:spcBef>
                <a:spcPts val="0"/>
              </a:spcBef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Multi-award winning Colligo Contributor solution suite for email management in SharePoint</a:t>
            </a:r>
          </a:p>
          <a:p>
            <a:pPr marL="1200150" lvl="1" indent="-457200">
              <a:spcBef>
                <a:spcPts val="0"/>
              </a:spcBef>
            </a:pPr>
            <a:r>
              <a:rPr lang="en-CA" dirty="0" smtClean="0">
                <a:solidFill>
                  <a:schemeClr val="tx2">
                    <a:lumMod val="75000"/>
                  </a:schemeClr>
                </a:solidFill>
              </a:rPr>
              <a:t>3500+ customers in 55 countries</a:t>
            </a:r>
          </a:p>
          <a:p>
            <a:pPr marL="1200150" lvl="1" indent="-457200">
              <a:spcBef>
                <a:spcPts val="0"/>
              </a:spcBef>
            </a:pPr>
            <a:r>
              <a:rPr lang="en-CA" dirty="0" smtClean="0">
                <a:solidFill>
                  <a:schemeClr val="tx2">
                    <a:lumMod val="75000"/>
                  </a:schemeClr>
                </a:solidFill>
              </a:rPr>
              <a:t>Multiple enterprise deployments in Global and Fortune 500</a:t>
            </a:r>
          </a:p>
          <a:p>
            <a:pPr marL="1200150" lvl="1" indent="-457200">
              <a:spcBef>
                <a:spcPts val="0"/>
              </a:spcBef>
            </a:pPr>
            <a:r>
              <a:rPr lang="en-CA" dirty="0" smtClean="0">
                <a:solidFill>
                  <a:schemeClr val="tx2">
                    <a:lumMod val="75000"/>
                  </a:schemeClr>
                </a:solidFill>
              </a:rPr>
              <a:t>Founded in 2000; dedicated to SharePoint since 2004</a:t>
            </a:r>
          </a:p>
          <a:p>
            <a:pPr marL="1200150" lvl="1" indent="-457200">
              <a:spcBef>
                <a:spcPts val="0"/>
              </a:spcBef>
            </a:pPr>
            <a:r>
              <a:rPr lang="en-CA" dirty="0" smtClean="0">
                <a:solidFill>
                  <a:schemeClr val="tx2">
                    <a:lumMod val="75000"/>
                  </a:schemeClr>
                </a:solidFill>
              </a:rPr>
              <a:t>Key partner is Microsoft; 250+ regional solution partners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CA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10" y="4869160"/>
            <a:ext cx="778205" cy="652828"/>
          </a:xfrm>
          <a:prstGeom prst="rect">
            <a:avLst/>
          </a:prstGeom>
        </p:spPr>
      </p:pic>
      <p:pic>
        <p:nvPicPr>
          <p:cNvPr id="12" name="Picture 2" descr="Best of Microsoft Tech Ed 2008 Wi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8496" y="3717032"/>
            <a:ext cx="408192" cy="76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PC Magazine Editors' Choice Awar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2129" y="2692535"/>
            <a:ext cx="389090" cy="57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PC Magazine Technical Excellence Award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0264" y="1704408"/>
            <a:ext cx="500456" cy="50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CPATECH06TROPHY_100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42939" y="2647851"/>
            <a:ext cx="426355" cy="620639"/>
          </a:xfrm>
          <a:prstGeom prst="rect">
            <a:avLst/>
          </a:prstGeom>
        </p:spPr>
      </p:pic>
      <p:pic>
        <p:nvPicPr>
          <p:cNvPr id="16" name="Picture 15" descr="Windows-IT-Pro-Community-Choice-Silver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4513" y="1654265"/>
            <a:ext cx="565272" cy="694615"/>
          </a:xfrm>
          <a:prstGeom prst="rect">
            <a:avLst/>
          </a:prstGeom>
        </p:spPr>
      </p:pic>
      <p:pic>
        <p:nvPicPr>
          <p:cNvPr id="17" name="Picture 16" descr="it-pro-2008-editors-choice.jpg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0831" y="3740408"/>
            <a:ext cx="338110" cy="78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0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Select Customers</a:t>
            </a:r>
            <a:endParaRPr lang="en-CA" dirty="0"/>
          </a:p>
        </p:txBody>
      </p:sp>
      <p:pic>
        <p:nvPicPr>
          <p:cNvPr id="12" name="Picture 2" descr="U.S. Ar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038" y="5127774"/>
            <a:ext cx="134937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L'ore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3159274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BC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350" y="1295549"/>
            <a:ext cx="14287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b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243161"/>
            <a:ext cx="14287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Anadark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1219349"/>
            <a:ext cx="1336675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" descr="Bay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1316186"/>
            <a:ext cx="14287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2" descr="Goldcor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3" y="2314724"/>
            <a:ext cx="11938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4" descr="Grant Thornt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2279799"/>
            <a:ext cx="1350963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8" descr="PC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8" y="3057674"/>
            <a:ext cx="13462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0" descr="Pepsic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175" y="3024336"/>
            <a:ext cx="132873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4" descr="PWC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4111774"/>
            <a:ext cx="1227137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7" descr="Wells Far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3" y="4953149"/>
            <a:ext cx="1579562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9" descr="Winston Straw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205561"/>
            <a:ext cx="11160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6" descr="cadbury_logo.gi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2436961"/>
            <a:ext cx="989012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7" descr="logo.gi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01"/>
          <a:stretch>
            <a:fillRect/>
          </a:stretch>
        </p:blipFill>
        <p:spPr bwMode="auto">
          <a:xfrm>
            <a:off x="4460875" y="2541736"/>
            <a:ext cx="103663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7" descr="kpm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5" y="3227536"/>
            <a:ext cx="1223963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7" r="5125"/>
          <a:stretch>
            <a:fillRect/>
          </a:stretch>
        </p:blipFill>
        <p:spPr bwMode="auto">
          <a:xfrm>
            <a:off x="1573213" y="4159399"/>
            <a:ext cx="101917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0" descr="logo.gif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25" y="4384824"/>
            <a:ext cx="1208088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1" descr="logo.gif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5" y="4238774"/>
            <a:ext cx="12763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252686"/>
            <a:ext cx="10001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5205561"/>
            <a:ext cx="10239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9424"/>
            <a:ext cx="1573213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8" y="1498749"/>
            <a:ext cx="10668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4103836"/>
            <a:ext cx="609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8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4275286"/>
            <a:ext cx="142716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9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5256361"/>
            <a:ext cx="1692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0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2468711"/>
            <a:ext cx="23304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1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3330724"/>
            <a:ext cx="1604962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2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3" y="1419374"/>
            <a:ext cx="855662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4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5305574"/>
            <a:ext cx="21875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34"/>
          <p:cNvSpPr txBox="1">
            <a:spLocks noChangeArrowheads="1"/>
          </p:cNvSpPr>
          <p:nvPr/>
        </p:nvSpPr>
        <p:spPr bwMode="auto">
          <a:xfrm>
            <a:off x="3072606" y="6139010"/>
            <a:ext cx="29400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30000"/>
              </a:spcBef>
              <a:spcAft>
                <a:spcPct val="5000"/>
              </a:spcAft>
            </a:pPr>
            <a:r>
              <a:rPr lang="en-US" sz="1600" b="1" dirty="0">
                <a:solidFill>
                  <a:srgbClr val="17375E"/>
                </a:solidFill>
                <a:latin typeface="Calibri" pitchFamily="34" charset="0"/>
              </a:rPr>
              <a:t>3500+ customers in 55 countries</a:t>
            </a:r>
            <a:endParaRPr lang="en-CA" sz="1600" b="1" dirty="0">
              <a:solidFill>
                <a:srgbClr val="17375E"/>
              </a:solidFill>
              <a:latin typeface="Calibri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4394374" y="3149936"/>
            <a:ext cx="2160240" cy="806263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9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Email Management Challenges</a:t>
            </a:r>
            <a:endParaRPr lang="en-CA" dirty="0"/>
          </a:p>
        </p:txBody>
      </p:sp>
      <p:pic>
        <p:nvPicPr>
          <p:cNvPr id="44" name="Picture 38" descr="current-Challen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80993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38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Manage </a:t>
            </a:r>
            <a:r>
              <a:rPr lang="en-CA" u="sng" dirty="0" smtClean="0"/>
              <a:t>All</a:t>
            </a:r>
            <a:r>
              <a:rPr lang="en-CA" dirty="0" smtClean="0"/>
              <a:t> Content?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1134186"/>
              </p:ext>
            </p:extLst>
          </p:nvPr>
        </p:nvGraphicFramePr>
        <p:xfrm>
          <a:off x="990600" y="1461864"/>
          <a:ext cx="72390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72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Effective Email Management</a:t>
            </a:r>
            <a:endParaRPr lang="en-CA" dirty="0"/>
          </a:p>
        </p:txBody>
      </p:sp>
      <p:graphicFrame>
        <p:nvGraphicFramePr>
          <p:cNvPr id="5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8019719"/>
              </p:ext>
            </p:extLst>
          </p:nvPr>
        </p:nvGraphicFramePr>
        <p:xfrm>
          <a:off x="411285" y="1514280"/>
          <a:ext cx="7970715" cy="4581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131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Colligo Contributor Pro</a:t>
            </a:r>
            <a:endParaRPr lang="en-CA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514600" y="1752600"/>
            <a:ext cx="6449888" cy="4629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rgbClr val="17375E"/>
                </a:solidFill>
                <a:ea typeface="ＭＳ Ｐゴシック" pitchFamily="34" charset="-128"/>
              </a:rPr>
              <a:t>Captures More Emails and Attachments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17375E"/>
                </a:solidFill>
                <a:ea typeface="ＭＳ Ｐゴシック" pitchFamily="34" charset="-128"/>
              </a:rPr>
              <a:t>Several methods to easily move content to SharePoint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17375E"/>
                </a:solidFill>
                <a:ea typeface="ＭＳ Ｐゴシック" pitchFamily="34" charset="-128"/>
              </a:rPr>
              <a:t>Send &amp; File: File to SharePoint on sending email</a:t>
            </a:r>
          </a:p>
          <a:p>
            <a:pPr marL="342900" indent="-342900"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en-US" sz="2000" dirty="0" smtClean="0">
              <a:solidFill>
                <a:srgbClr val="17375E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17375E"/>
                </a:solidFill>
                <a:ea typeface="ＭＳ Ｐゴシック" pitchFamily="34" charset="-128"/>
              </a:rPr>
              <a:t>Encourages Use of SharePoint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17375E"/>
                </a:solidFill>
                <a:ea typeface="ＭＳ Ｐゴシック" pitchFamily="34" charset="-128"/>
              </a:rPr>
              <a:t>Access SharePoint within Outlook – no context shifting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17375E"/>
                </a:solidFill>
                <a:ea typeface="ＭＳ Ｐゴシック" pitchFamily="34" charset="-128"/>
              </a:rPr>
              <a:t>Attachment management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17375E"/>
                </a:solidFill>
                <a:ea typeface="ＭＳ Ｐゴシック" pitchFamily="34" charset="-128"/>
              </a:rPr>
              <a:t>SharePoint search in Outlook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17375E"/>
                </a:solidFill>
                <a:ea typeface="ＭＳ Ｐゴシック" pitchFamily="34" charset="-128"/>
              </a:rPr>
              <a:t>Offline access to SharePoint</a:t>
            </a:r>
          </a:p>
          <a:p>
            <a:pPr marL="342900" indent="-342900"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en-US" sz="2000" dirty="0" smtClean="0">
              <a:solidFill>
                <a:srgbClr val="17375E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17375E"/>
                </a:solidFill>
                <a:ea typeface="ＭＳ Ｐゴシック" pitchFamily="34" charset="-128"/>
              </a:rPr>
              <a:t>Supports Compliance / Governance Goals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17375E"/>
                </a:solidFill>
                <a:ea typeface="ＭＳ Ｐゴシック" pitchFamily="34" charset="-128"/>
              </a:rPr>
              <a:t>Standardized content type and metadata capture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17375E"/>
                </a:solidFill>
                <a:ea typeface="ＭＳ Ｐゴシック" pitchFamily="34" charset="-128"/>
              </a:rPr>
              <a:t>Automatic capture of email properties to metadata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17375E"/>
                </a:solidFill>
                <a:ea typeface="ＭＳ Ｐゴシック" pitchFamily="34" charset="-128"/>
              </a:rPr>
              <a:t>Seamless record declaration from within Outlook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1916832"/>
            <a:ext cx="185737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6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Capabilities of Colligo Contributor</a:t>
            </a:r>
            <a:endParaRPr lang="en-CA" dirty="0"/>
          </a:p>
        </p:txBody>
      </p:sp>
      <p:graphicFrame>
        <p:nvGraphicFramePr>
          <p:cNvPr id="8" name="Content Placeholder 2"/>
          <p:cNvGraphicFramePr>
            <a:graphicFrameLocks/>
          </p:cNvGraphicFramePr>
          <p:nvPr/>
        </p:nvGraphicFramePr>
        <p:xfrm>
          <a:off x="1066800" y="1828800"/>
          <a:ext cx="7467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392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130500" y="1240946"/>
            <a:ext cx="7159115" cy="4997085"/>
          </a:xfrm>
          <a:prstGeom prst="roundRect">
            <a:avLst>
              <a:gd name="adj" fmla="val 3323"/>
            </a:avLst>
          </a:prstGeom>
          <a:noFill/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Capture – Browse - Search</a:t>
            </a:r>
            <a:endParaRPr lang="en-CA" dirty="0"/>
          </a:p>
        </p:txBody>
      </p:sp>
      <p:grpSp>
        <p:nvGrpSpPr>
          <p:cNvPr id="5" name="Submissions Matched to Content Type"/>
          <p:cNvGrpSpPr>
            <a:grpSpLocks/>
          </p:cNvGrpSpPr>
          <p:nvPr/>
        </p:nvGrpSpPr>
        <p:grpSpPr bwMode="auto">
          <a:xfrm>
            <a:off x="323528" y="1217266"/>
            <a:ext cx="1751912" cy="988492"/>
            <a:chOff x="5649685" y="2862944"/>
            <a:chExt cx="2377440" cy="438912"/>
          </a:xfrm>
        </p:grpSpPr>
        <p:sp>
          <p:nvSpPr>
            <p:cNvPr id="6" name="Rounded Rectangular Callout"/>
            <p:cNvSpPr>
              <a:spLocks noChangeArrowheads="1"/>
            </p:cNvSpPr>
            <p:nvPr/>
          </p:nvSpPr>
          <p:spPr bwMode="auto">
            <a:xfrm>
              <a:off x="5649685" y="2862944"/>
              <a:ext cx="2377440" cy="438912"/>
            </a:xfrm>
            <a:prstGeom prst="wedgeRoundRectCallout">
              <a:avLst>
                <a:gd name="adj1" fmla="val -14505"/>
                <a:gd name="adj2" fmla="val 89532"/>
                <a:gd name="adj3" fmla="val 16667"/>
              </a:avLst>
            </a:prstGeom>
            <a:solidFill>
              <a:srgbClr val="95B3D7"/>
            </a:solidFill>
            <a:ln w="9525">
              <a:noFill/>
              <a:round/>
              <a:headEnd/>
              <a:tailEnd/>
            </a:ln>
            <a:effectLst>
              <a:outerShdw blurRad="63500" dist="63500" dir="2700000" algn="tl" rotWithShape="0">
                <a:srgbClr val="000000">
                  <a:alpha val="39999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912813">
                <a:defRPr/>
              </a:pPr>
              <a:endPara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 charset="0"/>
              </a:endParaRPr>
            </a:p>
          </p:txBody>
        </p:sp>
        <p:sp>
          <p:nvSpPr>
            <p:cNvPr id="7" name="TextBox"/>
            <p:cNvSpPr txBox="1"/>
            <p:nvPr/>
          </p:nvSpPr>
          <p:spPr>
            <a:xfrm>
              <a:off x="5724122" y="2885502"/>
              <a:ext cx="2231573" cy="397700"/>
            </a:xfrm>
            <a:prstGeom prst="roundRect">
              <a:avLst/>
            </a:prstGeom>
            <a:gradFill flip="none" rotWithShape="1">
              <a:gsLst>
                <a:gs pos="0">
                  <a:srgbClr val="4F81BD">
                    <a:lumMod val="40000"/>
                    <a:lumOff val="60000"/>
                  </a:srgbClr>
                </a:gs>
                <a:gs pos="21000">
                  <a:srgbClr val="4F81BD">
                    <a:alpha val="75000"/>
                  </a:srgbClr>
                </a:gs>
                <a:gs pos="44000">
                  <a:srgbClr val="4F81BD">
                    <a:lumMod val="75000"/>
                    <a:alpha val="75000"/>
                  </a:srgbClr>
                </a:gs>
                <a:gs pos="100000">
                  <a:srgbClr val="4F81BD">
                    <a:lumMod val="50000"/>
                    <a:alpha val="37000"/>
                  </a:srgbClr>
                </a:gs>
              </a:gsLst>
              <a:lin ang="42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defTabSz="-13873163" eaLnBrk="0" fontAlgn="auto" hangingPunct="0">
                <a:lnSpc>
                  <a:spcPct val="90000"/>
                </a:lnSpc>
                <a:spcBef>
                  <a:spcPct val="30000"/>
                </a:spcBef>
                <a:spcAft>
                  <a:spcPts val="0"/>
                </a:spcAft>
                <a:buClr>
                  <a:srgbClr val="EEECE1"/>
                </a:buClr>
                <a:buSzPct val="85000"/>
                <a:defRPr/>
              </a:pPr>
              <a:r>
                <a:rPr lang="en-US" sz="1400" dirty="0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2700000" scaled="1"/>
                  </a:gradFill>
                  <a:latin typeface="Segoe Semibold"/>
                  <a:cs typeface="+mn-cs"/>
                </a:rPr>
                <a:t>SharePoint Lists and Libraries in Outlook folder tree</a:t>
              </a:r>
            </a:p>
          </p:txBody>
        </p:sp>
      </p:grpSp>
      <p:grpSp>
        <p:nvGrpSpPr>
          <p:cNvPr id="9" name="Submissions Matched to Content Type"/>
          <p:cNvGrpSpPr>
            <a:grpSpLocks/>
          </p:cNvGrpSpPr>
          <p:nvPr/>
        </p:nvGrpSpPr>
        <p:grpSpPr bwMode="auto">
          <a:xfrm>
            <a:off x="6698163" y="1249152"/>
            <a:ext cx="1888781" cy="1172505"/>
            <a:chOff x="5649685" y="2862944"/>
            <a:chExt cx="2377440" cy="438912"/>
          </a:xfrm>
        </p:grpSpPr>
        <p:sp>
          <p:nvSpPr>
            <p:cNvPr id="10" name="Rounded Rectangular Callout"/>
            <p:cNvSpPr>
              <a:spLocks noChangeArrowheads="1"/>
            </p:cNvSpPr>
            <p:nvPr/>
          </p:nvSpPr>
          <p:spPr bwMode="auto">
            <a:xfrm>
              <a:off x="5649685" y="2862944"/>
              <a:ext cx="2377440" cy="438912"/>
            </a:xfrm>
            <a:prstGeom prst="wedgeRoundRectCallout">
              <a:avLst>
                <a:gd name="adj1" fmla="val -121324"/>
                <a:gd name="adj2" fmla="val -25931"/>
                <a:gd name="adj3" fmla="val 16667"/>
              </a:avLst>
            </a:prstGeom>
            <a:solidFill>
              <a:srgbClr val="95B3D7"/>
            </a:solidFill>
            <a:ln w="9525">
              <a:noFill/>
              <a:round/>
              <a:headEnd/>
              <a:tailEnd/>
            </a:ln>
            <a:effectLst>
              <a:outerShdw blurRad="63500" dist="63500" dir="2700000" algn="tl" rotWithShape="0">
                <a:srgbClr val="000000">
                  <a:alpha val="39999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912813">
                <a:defRPr/>
              </a:pPr>
              <a:endPara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 charset="0"/>
              </a:endParaRPr>
            </a:p>
          </p:txBody>
        </p:sp>
        <p:sp>
          <p:nvSpPr>
            <p:cNvPr id="11" name="TextBox"/>
            <p:cNvSpPr txBox="1"/>
            <p:nvPr/>
          </p:nvSpPr>
          <p:spPr>
            <a:xfrm>
              <a:off x="5724122" y="2885502"/>
              <a:ext cx="2231573" cy="397700"/>
            </a:xfrm>
            <a:prstGeom prst="roundRect">
              <a:avLst/>
            </a:prstGeom>
            <a:gradFill flip="none" rotWithShape="1">
              <a:gsLst>
                <a:gs pos="0">
                  <a:srgbClr val="4F81BD">
                    <a:lumMod val="40000"/>
                    <a:lumOff val="60000"/>
                  </a:srgbClr>
                </a:gs>
                <a:gs pos="21000">
                  <a:srgbClr val="4F81BD">
                    <a:alpha val="75000"/>
                  </a:srgbClr>
                </a:gs>
                <a:gs pos="44000">
                  <a:srgbClr val="4F81BD">
                    <a:lumMod val="75000"/>
                    <a:alpha val="75000"/>
                  </a:srgbClr>
                </a:gs>
                <a:gs pos="100000">
                  <a:srgbClr val="4F81BD">
                    <a:lumMod val="50000"/>
                    <a:alpha val="37000"/>
                  </a:srgbClr>
                </a:gs>
              </a:gsLst>
              <a:lin ang="42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defTabSz="-13873163" eaLnBrk="0" fontAlgn="auto" hangingPunct="0">
                <a:lnSpc>
                  <a:spcPct val="90000"/>
                </a:lnSpc>
                <a:spcBef>
                  <a:spcPct val="30000"/>
                </a:spcBef>
                <a:spcAft>
                  <a:spcPts val="0"/>
                </a:spcAft>
                <a:buClr>
                  <a:srgbClr val="EEECE1"/>
                </a:buClr>
                <a:buSzPct val="85000"/>
                <a:defRPr/>
              </a:pPr>
              <a:r>
                <a:rPr lang="en-US" sz="1400" dirty="0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2700000" scaled="1"/>
                  </a:gradFill>
                  <a:latin typeface="Segoe Semibold"/>
                  <a:cs typeface="+mn-cs"/>
                </a:rPr>
                <a:t>Copy Outlook folders, or move emails by drag-and-drop, Outlook rules, or Quick Steps</a:t>
              </a:r>
            </a:p>
          </p:txBody>
        </p:sp>
      </p:grpSp>
      <p:grpSp>
        <p:nvGrpSpPr>
          <p:cNvPr id="12" name="Submissions Matched to Content Type"/>
          <p:cNvGrpSpPr>
            <a:grpSpLocks/>
          </p:cNvGrpSpPr>
          <p:nvPr/>
        </p:nvGrpSpPr>
        <p:grpSpPr bwMode="auto">
          <a:xfrm>
            <a:off x="6905303" y="4912966"/>
            <a:ext cx="1751912" cy="988492"/>
            <a:chOff x="5649685" y="2862944"/>
            <a:chExt cx="2377440" cy="438912"/>
          </a:xfrm>
        </p:grpSpPr>
        <p:sp>
          <p:nvSpPr>
            <p:cNvPr id="13" name="Rounded Rectangular Callout"/>
            <p:cNvSpPr>
              <a:spLocks noChangeArrowheads="1"/>
            </p:cNvSpPr>
            <p:nvPr/>
          </p:nvSpPr>
          <p:spPr bwMode="auto">
            <a:xfrm>
              <a:off x="5649685" y="2862944"/>
              <a:ext cx="2377440" cy="438912"/>
            </a:xfrm>
            <a:prstGeom prst="wedgeRoundRectCallout">
              <a:avLst>
                <a:gd name="adj1" fmla="val -52384"/>
                <a:gd name="adj2" fmla="val -85009"/>
                <a:gd name="adj3" fmla="val 16667"/>
              </a:avLst>
            </a:prstGeom>
            <a:solidFill>
              <a:srgbClr val="95B3D7"/>
            </a:solidFill>
            <a:ln w="9525">
              <a:noFill/>
              <a:round/>
              <a:headEnd/>
              <a:tailEnd/>
            </a:ln>
            <a:effectLst>
              <a:outerShdw blurRad="63500" dist="63500" dir="2700000" algn="tl" rotWithShape="0">
                <a:srgbClr val="000000">
                  <a:alpha val="39999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912813">
                <a:defRPr/>
              </a:pPr>
              <a:endPara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 charset="0"/>
              </a:endParaRPr>
            </a:p>
          </p:txBody>
        </p:sp>
        <p:sp>
          <p:nvSpPr>
            <p:cNvPr id="14" name="TextBox"/>
            <p:cNvSpPr txBox="1"/>
            <p:nvPr/>
          </p:nvSpPr>
          <p:spPr>
            <a:xfrm>
              <a:off x="5724122" y="2885502"/>
              <a:ext cx="2231573" cy="397700"/>
            </a:xfrm>
            <a:prstGeom prst="roundRect">
              <a:avLst/>
            </a:prstGeom>
            <a:gradFill flip="none" rotWithShape="1">
              <a:gsLst>
                <a:gs pos="0">
                  <a:srgbClr val="4F81BD">
                    <a:lumMod val="40000"/>
                    <a:lumOff val="60000"/>
                  </a:srgbClr>
                </a:gs>
                <a:gs pos="21000">
                  <a:srgbClr val="4F81BD">
                    <a:alpha val="75000"/>
                  </a:srgbClr>
                </a:gs>
                <a:gs pos="44000">
                  <a:srgbClr val="4F81BD">
                    <a:lumMod val="75000"/>
                    <a:alpha val="75000"/>
                  </a:srgbClr>
                </a:gs>
                <a:gs pos="100000">
                  <a:srgbClr val="4F81BD">
                    <a:lumMod val="50000"/>
                    <a:alpha val="37000"/>
                  </a:srgbClr>
                </a:gs>
              </a:gsLst>
              <a:lin ang="42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defTabSz="-13873163" eaLnBrk="0" fontAlgn="auto" hangingPunct="0">
                <a:lnSpc>
                  <a:spcPct val="90000"/>
                </a:lnSpc>
                <a:spcBef>
                  <a:spcPct val="30000"/>
                </a:spcBef>
                <a:spcAft>
                  <a:spcPts val="0"/>
                </a:spcAft>
                <a:buClr>
                  <a:srgbClr val="EEECE1"/>
                </a:buClr>
                <a:buSzPct val="85000"/>
                <a:defRPr/>
              </a:pPr>
              <a:r>
                <a:rPr lang="en-US" sz="1400" dirty="0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2700000" scaled="1"/>
                  </a:gradFill>
                  <a:latin typeface="Segoe Semibold"/>
                  <a:cs typeface="+mn-cs"/>
                </a:rPr>
                <a:t>Online or offline view of SharePoint in Outlook</a:t>
              </a:r>
            </a:p>
          </p:txBody>
        </p:sp>
      </p:grpSp>
      <p:grpSp>
        <p:nvGrpSpPr>
          <p:cNvPr id="15" name="Submissions Matched to Content Type"/>
          <p:cNvGrpSpPr>
            <a:grpSpLocks/>
          </p:cNvGrpSpPr>
          <p:nvPr/>
        </p:nvGrpSpPr>
        <p:grpSpPr bwMode="auto">
          <a:xfrm>
            <a:off x="359208" y="5352840"/>
            <a:ext cx="1862928" cy="1172504"/>
            <a:chOff x="5649685" y="2862944"/>
            <a:chExt cx="2377440" cy="438912"/>
          </a:xfrm>
        </p:grpSpPr>
        <p:sp>
          <p:nvSpPr>
            <p:cNvPr id="16" name="Rounded Rectangular Callout"/>
            <p:cNvSpPr>
              <a:spLocks noChangeArrowheads="1"/>
            </p:cNvSpPr>
            <p:nvPr/>
          </p:nvSpPr>
          <p:spPr bwMode="auto">
            <a:xfrm>
              <a:off x="5649685" y="2862944"/>
              <a:ext cx="2377440" cy="438912"/>
            </a:xfrm>
            <a:prstGeom prst="wedgeRoundRectCallout">
              <a:avLst>
                <a:gd name="adj1" fmla="val 43819"/>
                <a:gd name="adj2" fmla="val -64523"/>
                <a:gd name="adj3" fmla="val 16667"/>
              </a:avLst>
            </a:prstGeom>
            <a:solidFill>
              <a:srgbClr val="95B3D7"/>
            </a:solidFill>
            <a:ln w="9525">
              <a:noFill/>
              <a:round/>
              <a:headEnd/>
              <a:tailEnd/>
            </a:ln>
            <a:effectLst>
              <a:outerShdw blurRad="63500" dist="63500" dir="2700000" algn="tl" rotWithShape="0">
                <a:srgbClr val="000000">
                  <a:alpha val="39999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912813">
                <a:defRPr/>
              </a:pPr>
              <a:endPara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 charset="0"/>
              </a:endParaRPr>
            </a:p>
          </p:txBody>
        </p:sp>
        <p:sp>
          <p:nvSpPr>
            <p:cNvPr id="17" name="TextBox"/>
            <p:cNvSpPr txBox="1"/>
            <p:nvPr/>
          </p:nvSpPr>
          <p:spPr>
            <a:xfrm>
              <a:off x="5724123" y="2885501"/>
              <a:ext cx="2231574" cy="397700"/>
            </a:xfrm>
            <a:prstGeom prst="roundRect">
              <a:avLst/>
            </a:prstGeom>
            <a:gradFill flip="none" rotWithShape="1">
              <a:gsLst>
                <a:gs pos="0">
                  <a:srgbClr val="4F81BD">
                    <a:lumMod val="40000"/>
                    <a:lumOff val="60000"/>
                  </a:srgbClr>
                </a:gs>
                <a:gs pos="21000">
                  <a:srgbClr val="4F81BD">
                    <a:alpha val="75000"/>
                  </a:srgbClr>
                </a:gs>
                <a:gs pos="44000">
                  <a:srgbClr val="4F81BD">
                    <a:lumMod val="75000"/>
                    <a:alpha val="75000"/>
                  </a:srgbClr>
                </a:gs>
                <a:gs pos="100000">
                  <a:srgbClr val="4F81BD">
                    <a:lumMod val="50000"/>
                    <a:alpha val="37000"/>
                  </a:srgbClr>
                </a:gs>
              </a:gsLst>
              <a:lin ang="42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defTabSz="-13873163" eaLnBrk="0" fontAlgn="auto" hangingPunct="0">
                <a:lnSpc>
                  <a:spcPct val="90000"/>
                </a:lnSpc>
                <a:spcBef>
                  <a:spcPct val="30000"/>
                </a:spcBef>
                <a:spcAft>
                  <a:spcPts val="0"/>
                </a:spcAft>
                <a:buClr>
                  <a:srgbClr val="EEECE1"/>
                </a:buClr>
                <a:buSzPct val="85000"/>
                <a:defRPr/>
              </a:pPr>
              <a:r>
                <a:rPr lang="en-US" sz="1400" dirty="0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2700000" scaled="1"/>
                  </a:gradFill>
                  <a:latin typeface="Segoe Semibold"/>
                  <a:cs typeface="+mn-cs"/>
                </a:rPr>
                <a:t>Federated search of SharePoint (native or FAST) and Outlook, then attach results as links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033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ma="http://schemas.microsoft.com/office/2006/metadata/properties/metaAttributes" xmlns:ct="http://schemas.microsoft.com/office/2006/metadata/contentType" ct:_="" ma:_="" ma:contentTypeName="Document" ma:contentTypeID="0x010100FEEAE45C0D148248B8BE395C46A62E21" ma:contentTypeVersion="0" ma:contentTypeDescription="Create a new document." ma:contentTypeScope="" ma:versionID="">
  <xsd:schema xmlns:p="http://schemas.microsoft.com/office/2006/metadata/properties" xmlns:ns2="e3eb6809-10bf-45e6-b6fb-32ab7f6dfbd5" xmlns:xsd="http://www.w3.org/2001/XMLSchema" targetNamespace="http://schemas.microsoft.com/office/2006/metadata/properties" ma:root="true" ma:fieldsID="" ns2:_="">
    <xsd:import namespace="e3eb6809-10bf-45e6-b6fb-32ab7f6dfbd5"/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:dms="http://schemas.microsoft.com/office/2006/documentManagement/types" xmlns:xsd="http://www.w3.org/2001/XMLSchema" targetNamespace="e3eb6809-10bf-45e6-b6fb-32ab7f6dfbd5" elementFormDefault="qualified">
    <xsd:import namespace="http://schemas.microsoft.com/office/2006/documentManagement/types"/>
  </xsd:schema>
  <xsd:schema xmlns="http://schemas.openxmlformats.org/package/2006/metadata/core-properties" xmlns:xsi="http://www.w3.org/2001/XMLSchema-instance" xmlns:dc="http://purl.org/dc/elements/1.1/" xmlns:dcterms="http://purl.org/dc/terms/" xmlns:odoc="http://schemas.microsoft.com/office/internal/2005/internalDocumentation" xmlns:xsd="http://www.w3.org/2001/XMLSchema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:creator_ALT1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/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xsi="http://www.w3.org/2001/XMLSchema-instance" xmlns:p="http://schemas.microsoft.com/office/2006/metadata/properties">
  <documentManagement/>
</p:properties>
</file>

<file path=customXml/itemProps1.xml><?xml version="1.0" encoding="utf-8"?>
<ds:datastoreItem xmlns:ds="http://schemas.openxmlformats.org/officeDocument/2006/customXml" ds:itemID="{FFA427F1-0F6B-4752-AAD6-257734638FC4}">
  <ds:schemaRefs>
    <ds:schemaRef ds:uri="http://schemas.microsoft.com/office/2006/metadata/properties/metaAttributes"/>
    <ds:schemaRef ds:uri="http://schemas.microsoft.com/office/2006/metadata/contentType"/>
    <ds:schemaRef ds:uri="http://schemas.microsoft.com/office/2006/metadata/properties"/>
    <ds:schemaRef ds:uri="e3eb6809-10bf-45e6-b6fb-32ab7f6dfbd5"/>
    <ds:schemaRef ds:uri="http://www.w3.org/2001/XMLSchema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8EBE3A6A-5802-4D6E-A3CC-05436FCE10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257633-FE92-4AE7-8BAB-2CFD170A647F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34153</TotalTime>
  <Words>590</Words>
  <Application>Microsoft Office PowerPoint</Application>
  <PresentationFormat>On-screen Show (4:3)</PresentationFormat>
  <Paragraphs>150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About Colligo Networks</vt:lpstr>
      <vt:lpstr>Select Customers</vt:lpstr>
      <vt:lpstr>Email Management Challenges</vt:lpstr>
      <vt:lpstr>Why Manage All Content?</vt:lpstr>
      <vt:lpstr>Effective Email Management</vt:lpstr>
      <vt:lpstr>Colligo Contributor Pro</vt:lpstr>
      <vt:lpstr>Capabilities of Colligo Contributor</vt:lpstr>
      <vt:lpstr>Capture – Browse - Search</vt:lpstr>
      <vt:lpstr>Tag - Edit</vt:lpstr>
      <vt:lpstr>Auto Filing – Attachment Management</vt:lpstr>
      <vt:lpstr>Windows Explorer Integration</vt:lpstr>
      <vt:lpstr>Windows Explorer Integration</vt:lpstr>
      <vt:lpstr>Featured Case Studies</vt:lpstr>
      <vt:lpstr>Email Management Resources</vt:lpstr>
      <vt:lpstr>Additional Webinars</vt:lpstr>
      <vt:lpstr>More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AIIM Presentation v11.pptx</dc:title>
  <dc:creator>barryj</dc:creator>
  <cp:lastModifiedBy>David Thai</cp:lastModifiedBy>
  <cp:revision>277</cp:revision>
  <dcterms:created xsi:type="dcterms:W3CDTF">2011-03-15T05:08:46Z</dcterms:created>
  <dcterms:modified xsi:type="dcterms:W3CDTF">2011-10-12T15:46:42Z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0x010100FEEAE45C0D148248B8BE395C46A62E21</vt:lpwstr>
  </property>
</Properties>
</file>